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69" r:id="rId2"/>
    <p:sldId id="270" r:id="rId3"/>
    <p:sldId id="271" r:id="rId4"/>
    <p:sldId id="276" r:id="rId5"/>
    <p:sldId id="272" r:id="rId6"/>
    <p:sldId id="273" r:id="rId7"/>
    <p:sldId id="274" r:id="rId8"/>
    <p:sldId id="275" r:id="rId9"/>
    <p:sldId id="268" r:id="rId10"/>
    <p:sldId id="266" r:id="rId11"/>
    <p:sldId id="267" r:id="rId12"/>
  </p:sldIdLst>
  <p:sldSz cx="12192000" cy="6858000"/>
  <p:notesSz cx="6858000" cy="9144000"/>
  <p:embeddedFontLst>
    <p:embeddedFont>
      <p:font typeface="Lora Medium" pitchFamily="2" charset="0"/>
      <p:regular r:id="rId14"/>
      <p:bold r:id="rId15"/>
      <p:italic r:id="rId16"/>
      <p:boldItalic r:id="rId17"/>
    </p:embeddedFont>
    <p:embeddedFont>
      <p:font typeface="Oswald" panose="00000500000000000000" pitchFamily="2" charset="0"/>
      <p:regular r:id="rId18"/>
      <p:bold r:id="rId19"/>
    </p:embeddedFont>
    <p:embeddedFont>
      <p:font typeface="Oswald Medium" panose="00000600000000000000" pitchFamily="2" charset="0"/>
      <p:regular r:id="rId20"/>
      <p:bold r:id="rId21"/>
    </p:embeddedFont>
    <p:embeddedFont>
      <p:font typeface="Roboto" panose="02000000000000000000" pitchFamily="2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ikEaXlqHJtieqmlCs7mlRcTAlr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55A332-C6E7-4DA8-B051-78B582689714}" v="2" dt="2024-08-08T18:39:3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0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32" Type="http://customschemas.google.com/relationships/presentationmetadata" Target="metadata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is, Scott" userId="6f699b8b-5880-4ec6-8faf-8927b6321e7a" providerId="ADAL" clId="{F355A332-C6E7-4DA8-B051-78B582689714}"/>
    <pc:docChg chg="custSel addSld delSld modSld sldOrd">
      <pc:chgData name="Morris, Scott" userId="6f699b8b-5880-4ec6-8faf-8927b6321e7a" providerId="ADAL" clId="{F355A332-C6E7-4DA8-B051-78B582689714}" dt="2024-08-08T18:45:49.568" v="814" actId="6549"/>
      <pc:docMkLst>
        <pc:docMk/>
      </pc:docMkLst>
      <pc:sldChg chg="del ord">
        <pc:chgData name="Morris, Scott" userId="6f699b8b-5880-4ec6-8faf-8927b6321e7a" providerId="ADAL" clId="{F355A332-C6E7-4DA8-B051-78B582689714}" dt="2024-08-08T18:45:20.703" v="809" actId="47"/>
        <pc:sldMkLst>
          <pc:docMk/>
          <pc:sldMk cId="0" sldId="257"/>
        </pc:sldMkLst>
      </pc:sldChg>
      <pc:sldChg chg="add del">
        <pc:chgData name="Morris, Scott" userId="6f699b8b-5880-4ec6-8faf-8927b6321e7a" providerId="ADAL" clId="{F355A332-C6E7-4DA8-B051-78B582689714}" dt="2024-08-08T18:45:24.279" v="810" actId="47"/>
        <pc:sldMkLst>
          <pc:docMk/>
          <pc:sldMk cId="0" sldId="258"/>
        </pc:sldMkLst>
      </pc:sldChg>
      <pc:sldChg chg="delSp mod">
        <pc:chgData name="Morris, Scott" userId="6f699b8b-5880-4ec6-8faf-8927b6321e7a" providerId="ADAL" clId="{F355A332-C6E7-4DA8-B051-78B582689714}" dt="2024-08-08T18:45:28.451" v="811" actId="478"/>
        <pc:sldMkLst>
          <pc:docMk/>
          <pc:sldMk cId="2706367648" sldId="269"/>
        </pc:sldMkLst>
        <pc:picChg chg="del">
          <ac:chgData name="Morris, Scott" userId="6f699b8b-5880-4ec6-8faf-8927b6321e7a" providerId="ADAL" clId="{F355A332-C6E7-4DA8-B051-78B582689714}" dt="2024-08-08T18:45:28.451" v="811" actId="478"/>
          <ac:picMkLst>
            <pc:docMk/>
            <pc:sldMk cId="2706367648" sldId="269"/>
            <ac:picMk id="7" creationId="{70392A32-1CFB-8D5E-63C3-C9C21B34F850}"/>
          </ac:picMkLst>
        </pc:picChg>
      </pc:sldChg>
      <pc:sldChg chg="delSp modSp mod">
        <pc:chgData name="Morris, Scott" userId="6f699b8b-5880-4ec6-8faf-8927b6321e7a" providerId="ADAL" clId="{F355A332-C6E7-4DA8-B051-78B582689714}" dt="2024-08-08T18:45:44.964" v="813" actId="6549"/>
        <pc:sldMkLst>
          <pc:docMk/>
          <pc:sldMk cId="1837667673" sldId="270"/>
        </pc:sldMkLst>
        <pc:spChg chg="mod">
          <ac:chgData name="Morris, Scott" userId="6f699b8b-5880-4ec6-8faf-8927b6321e7a" providerId="ADAL" clId="{F355A332-C6E7-4DA8-B051-78B582689714}" dt="2024-08-08T18:26:50.093" v="319" actId="1076"/>
          <ac:spMkLst>
            <pc:docMk/>
            <pc:sldMk cId="1837667673" sldId="270"/>
            <ac:spMk id="2" creationId="{00000000-0000-0000-0000-000000000000}"/>
          </ac:spMkLst>
        </pc:spChg>
        <pc:spChg chg="mod">
          <ac:chgData name="Morris, Scott" userId="6f699b8b-5880-4ec6-8faf-8927b6321e7a" providerId="ADAL" clId="{F355A332-C6E7-4DA8-B051-78B582689714}" dt="2024-08-08T18:45:44.964" v="813" actId="6549"/>
          <ac:spMkLst>
            <pc:docMk/>
            <pc:sldMk cId="1837667673" sldId="270"/>
            <ac:spMk id="6" creationId="{00000000-0000-0000-0000-000000000000}"/>
          </ac:spMkLst>
        </pc:spChg>
        <pc:picChg chg="del">
          <ac:chgData name="Morris, Scott" userId="6f699b8b-5880-4ec6-8faf-8927b6321e7a" providerId="ADAL" clId="{F355A332-C6E7-4DA8-B051-78B582689714}" dt="2024-08-08T18:38:44.005" v="322" actId="478"/>
          <ac:picMkLst>
            <pc:docMk/>
            <pc:sldMk cId="1837667673" sldId="270"/>
            <ac:picMk id="5" creationId="{47E97801-DBC1-B09B-AC19-C06F95F4DC3F}"/>
          </ac:picMkLst>
        </pc:picChg>
      </pc:sldChg>
      <pc:sldChg chg="delSp modSp mod">
        <pc:chgData name="Morris, Scott" userId="6f699b8b-5880-4ec6-8faf-8927b6321e7a" providerId="ADAL" clId="{F355A332-C6E7-4DA8-B051-78B582689714}" dt="2024-08-08T18:45:49.568" v="814" actId="6549"/>
        <pc:sldMkLst>
          <pc:docMk/>
          <pc:sldMk cId="656652176" sldId="271"/>
        </pc:sldMkLst>
        <pc:spChg chg="mod">
          <ac:chgData name="Morris, Scott" userId="6f699b8b-5880-4ec6-8faf-8927b6321e7a" providerId="ADAL" clId="{F355A332-C6E7-4DA8-B051-78B582689714}" dt="2024-08-08T18:39:14.194" v="352" actId="1035"/>
          <ac:spMkLst>
            <pc:docMk/>
            <pc:sldMk cId="656652176" sldId="271"/>
            <ac:spMk id="2" creationId="{00000000-0000-0000-0000-000000000000}"/>
          </ac:spMkLst>
        </pc:spChg>
        <pc:spChg chg="mod">
          <ac:chgData name="Morris, Scott" userId="6f699b8b-5880-4ec6-8faf-8927b6321e7a" providerId="ADAL" clId="{F355A332-C6E7-4DA8-B051-78B582689714}" dt="2024-08-08T18:45:49.568" v="814" actId="6549"/>
          <ac:spMkLst>
            <pc:docMk/>
            <pc:sldMk cId="656652176" sldId="271"/>
            <ac:spMk id="3" creationId="{00000000-0000-0000-0000-000000000000}"/>
          </ac:spMkLst>
        </pc:spChg>
        <pc:picChg chg="del">
          <ac:chgData name="Morris, Scott" userId="6f699b8b-5880-4ec6-8faf-8927b6321e7a" providerId="ADAL" clId="{F355A332-C6E7-4DA8-B051-78B582689714}" dt="2024-08-08T18:39:16.363" v="353" actId="478"/>
          <ac:picMkLst>
            <pc:docMk/>
            <pc:sldMk cId="656652176" sldId="271"/>
            <ac:picMk id="7" creationId="{01DA791D-E982-7531-2494-408CC40538B4}"/>
          </ac:picMkLst>
        </pc:picChg>
      </pc:sldChg>
      <pc:sldChg chg="delSp modSp mod">
        <pc:chgData name="Morris, Scott" userId="6f699b8b-5880-4ec6-8faf-8927b6321e7a" providerId="ADAL" clId="{F355A332-C6E7-4DA8-B051-78B582689714}" dt="2024-08-08T18:43:34.929" v="664" actId="20577"/>
        <pc:sldMkLst>
          <pc:docMk/>
          <pc:sldMk cId="1428589917" sldId="272"/>
        </pc:sldMkLst>
        <pc:spChg chg="mod">
          <ac:chgData name="Morris, Scott" userId="6f699b8b-5880-4ec6-8faf-8927b6321e7a" providerId="ADAL" clId="{F355A332-C6E7-4DA8-B051-78B582689714}" dt="2024-08-08T18:41:03.509" v="417" actId="1035"/>
          <ac:spMkLst>
            <pc:docMk/>
            <pc:sldMk cId="1428589917" sldId="272"/>
            <ac:spMk id="2" creationId="{00000000-0000-0000-0000-000000000000}"/>
          </ac:spMkLst>
        </pc:spChg>
        <pc:spChg chg="mod">
          <ac:chgData name="Morris, Scott" userId="6f699b8b-5880-4ec6-8faf-8927b6321e7a" providerId="ADAL" clId="{F355A332-C6E7-4DA8-B051-78B582689714}" dt="2024-08-08T18:43:34.929" v="664" actId="20577"/>
          <ac:spMkLst>
            <pc:docMk/>
            <pc:sldMk cId="1428589917" sldId="272"/>
            <ac:spMk id="3" creationId="{00000000-0000-0000-0000-000000000000}"/>
          </ac:spMkLst>
        </pc:spChg>
        <pc:picChg chg="del">
          <ac:chgData name="Morris, Scott" userId="6f699b8b-5880-4ec6-8faf-8927b6321e7a" providerId="ADAL" clId="{F355A332-C6E7-4DA8-B051-78B582689714}" dt="2024-08-08T18:41:05.938" v="418" actId="478"/>
          <ac:picMkLst>
            <pc:docMk/>
            <pc:sldMk cId="1428589917" sldId="272"/>
            <ac:picMk id="5" creationId="{BB70866A-9A9D-3119-F012-739830AE3671}"/>
          </ac:picMkLst>
        </pc:picChg>
      </pc:sldChg>
      <pc:sldChg chg="delSp modSp mod">
        <pc:chgData name="Morris, Scott" userId="6f699b8b-5880-4ec6-8faf-8927b6321e7a" providerId="ADAL" clId="{F355A332-C6E7-4DA8-B051-78B582689714}" dt="2024-08-08T18:43:47.082" v="666" actId="404"/>
        <pc:sldMkLst>
          <pc:docMk/>
          <pc:sldMk cId="328174494" sldId="273"/>
        </pc:sldMkLst>
        <pc:spChg chg="mod">
          <ac:chgData name="Morris, Scott" userId="6f699b8b-5880-4ec6-8faf-8927b6321e7a" providerId="ADAL" clId="{F355A332-C6E7-4DA8-B051-78B582689714}" dt="2024-08-08T18:42:14.934" v="449" actId="1036"/>
          <ac:spMkLst>
            <pc:docMk/>
            <pc:sldMk cId="328174494" sldId="273"/>
            <ac:spMk id="2" creationId="{00000000-0000-0000-0000-000000000000}"/>
          </ac:spMkLst>
        </pc:spChg>
        <pc:spChg chg="mod">
          <ac:chgData name="Morris, Scott" userId="6f699b8b-5880-4ec6-8faf-8927b6321e7a" providerId="ADAL" clId="{F355A332-C6E7-4DA8-B051-78B582689714}" dt="2024-08-08T18:43:47.082" v="666" actId="404"/>
          <ac:spMkLst>
            <pc:docMk/>
            <pc:sldMk cId="328174494" sldId="273"/>
            <ac:spMk id="3" creationId="{00000000-0000-0000-0000-000000000000}"/>
          </ac:spMkLst>
        </pc:spChg>
        <pc:picChg chg="del">
          <ac:chgData name="Morris, Scott" userId="6f699b8b-5880-4ec6-8faf-8927b6321e7a" providerId="ADAL" clId="{F355A332-C6E7-4DA8-B051-78B582689714}" dt="2024-08-08T18:41:12.858" v="419" actId="478"/>
          <ac:picMkLst>
            <pc:docMk/>
            <pc:sldMk cId="328174494" sldId="273"/>
            <ac:picMk id="6" creationId="{FF1B8D5F-9B7B-7AB1-2668-98E8661B4F60}"/>
          </ac:picMkLst>
        </pc:picChg>
      </pc:sldChg>
      <pc:sldChg chg="delSp modSp mod">
        <pc:chgData name="Morris, Scott" userId="6f699b8b-5880-4ec6-8faf-8927b6321e7a" providerId="ADAL" clId="{F355A332-C6E7-4DA8-B051-78B582689714}" dt="2024-08-08T18:44:36.772" v="778" actId="404"/>
        <pc:sldMkLst>
          <pc:docMk/>
          <pc:sldMk cId="1685171822" sldId="274"/>
        </pc:sldMkLst>
        <pc:spChg chg="mod">
          <ac:chgData name="Morris, Scott" userId="6f699b8b-5880-4ec6-8faf-8927b6321e7a" providerId="ADAL" clId="{F355A332-C6E7-4DA8-B051-78B582689714}" dt="2024-08-08T18:43:53.582" v="667" actId="1076"/>
          <ac:spMkLst>
            <pc:docMk/>
            <pc:sldMk cId="1685171822" sldId="274"/>
            <ac:spMk id="2" creationId="{00000000-0000-0000-0000-000000000000}"/>
          </ac:spMkLst>
        </pc:spChg>
        <pc:spChg chg="mod">
          <ac:chgData name="Morris, Scott" userId="6f699b8b-5880-4ec6-8faf-8927b6321e7a" providerId="ADAL" clId="{F355A332-C6E7-4DA8-B051-78B582689714}" dt="2024-08-08T18:44:36.772" v="778" actId="404"/>
          <ac:spMkLst>
            <pc:docMk/>
            <pc:sldMk cId="1685171822" sldId="274"/>
            <ac:spMk id="3" creationId="{00000000-0000-0000-0000-000000000000}"/>
          </ac:spMkLst>
        </pc:spChg>
        <pc:picChg chg="del">
          <ac:chgData name="Morris, Scott" userId="6f699b8b-5880-4ec6-8faf-8927b6321e7a" providerId="ADAL" clId="{F355A332-C6E7-4DA8-B051-78B582689714}" dt="2024-08-08T18:43:55.770" v="668" actId="478"/>
          <ac:picMkLst>
            <pc:docMk/>
            <pc:sldMk cId="1685171822" sldId="274"/>
            <ac:picMk id="6" creationId="{56ADCD02-552B-8B09-AE10-68772C15CCA0}"/>
          </ac:picMkLst>
        </pc:picChg>
      </pc:sldChg>
      <pc:sldChg chg="delSp modSp mod">
        <pc:chgData name="Morris, Scott" userId="6f699b8b-5880-4ec6-8faf-8927b6321e7a" providerId="ADAL" clId="{F355A332-C6E7-4DA8-B051-78B582689714}" dt="2024-08-08T18:45:04.114" v="808" actId="255"/>
        <pc:sldMkLst>
          <pc:docMk/>
          <pc:sldMk cId="1896568849" sldId="275"/>
        </pc:sldMkLst>
        <pc:spChg chg="mod">
          <ac:chgData name="Morris, Scott" userId="6f699b8b-5880-4ec6-8faf-8927b6321e7a" providerId="ADAL" clId="{F355A332-C6E7-4DA8-B051-78B582689714}" dt="2024-08-08T18:44:51.973" v="805" actId="1035"/>
          <ac:spMkLst>
            <pc:docMk/>
            <pc:sldMk cId="1896568849" sldId="275"/>
            <ac:spMk id="2" creationId="{00000000-0000-0000-0000-000000000000}"/>
          </ac:spMkLst>
        </pc:spChg>
        <pc:spChg chg="mod">
          <ac:chgData name="Morris, Scott" userId="6f699b8b-5880-4ec6-8faf-8927b6321e7a" providerId="ADAL" clId="{F355A332-C6E7-4DA8-B051-78B582689714}" dt="2024-08-08T18:45:04.114" v="808" actId="255"/>
          <ac:spMkLst>
            <pc:docMk/>
            <pc:sldMk cId="1896568849" sldId="275"/>
            <ac:spMk id="3" creationId="{00000000-0000-0000-0000-000000000000}"/>
          </ac:spMkLst>
        </pc:spChg>
        <pc:picChg chg="del">
          <ac:chgData name="Morris, Scott" userId="6f699b8b-5880-4ec6-8faf-8927b6321e7a" providerId="ADAL" clId="{F355A332-C6E7-4DA8-B051-78B582689714}" dt="2024-08-08T18:41:26.860" v="420" actId="478"/>
          <ac:picMkLst>
            <pc:docMk/>
            <pc:sldMk cId="1896568849" sldId="275"/>
            <ac:picMk id="6" creationId="{C1F3D1CC-B132-A1B5-544B-8BD49690FF95}"/>
          </ac:picMkLst>
        </pc:picChg>
      </pc:sldChg>
      <pc:sldChg chg="modSp add mod">
        <pc:chgData name="Morris, Scott" userId="6f699b8b-5880-4ec6-8faf-8927b6321e7a" providerId="ADAL" clId="{F355A332-C6E7-4DA8-B051-78B582689714}" dt="2024-08-08T18:45:41.131" v="812" actId="6549"/>
        <pc:sldMkLst>
          <pc:docMk/>
          <pc:sldMk cId="208739386" sldId="276"/>
        </pc:sldMkLst>
        <pc:spChg chg="mod">
          <ac:chgData name="Morris, Scott" userId="6f699b8b-5880-4ec6-8faf-8927b6321e7a" providerId="ADAL" clId="{F355A332-C6E7-4DA8-B051-78B582689714}" dt="2024-08-08T18:39:39.737" v="362" actId="20577"/>
          <ac:spMkLst>
            <pc:docMk/>
            <pc:sldMk cId="208739386" sldId="276"/>
            <ac:spMk id="2" creationId="{00000000-0000-0000-0000-000000000000}"/>
          </ac:spMkLst>
        </pc:spChg>
        <pc:spChg chg="mod">
          <ac:chgData name="Morris, Scott" userId="6f699b8b-5880-4ec6-8faf-8927b6321e7a" providerId="ADAL" clId="{F355A332-C6E7-4DA8-B051-78B582689714}" dt="2024-08-08T18:45:41.131" v="812" actId="6549"/>
          <ac:spMkLst>
            <pc:docMk/>
            <pc:sldMk cId="208739386" sldId="276"/>
            <ac:spMk id="6" creationId="{00000000-0000-0000-0000-000000000000}"/>
          </ac:spMkLst>
        </pc:spChg>
      </pc:sldChg>
      <pc:sldMasterChg chg="delSldLayout">
        <pc:chgData name="Morris, Scott" userId="6f699b8b-5880-4ec6-8faf-8927b6321e7a" providerId="ADAL" clId="{F355A332-C6E7-4DA8-B051-78B582689714}" dt="2024-08-08T18:45:24.279" v="810" actId="47"/>
        <pc:sldMasterMkLst>
          <pc:docMk/>
          <pc:sldMasterMk cId="0" sldId="2147483648"/>
        </pc:sldMasterMkLst>
        <pc:sldLayoutChg chg="del">
          <pc:chgData name="Morris, Scott" userId="6f699b8b-5880-4ec6-8faf-8927b6321e7a" providerId="ADAL" clId="{F355A332-C6E7-4DA8-B051-78B582689714}" dt="2024-08-08T18:45:24.279" v="810" actId="47"/>
          <pc:sldLayoutMkLst>
            <pc:docMk/>
            <pc:sldMasterMk cId="0" sldId="2147483648"/>
            <pc:sldLayoutMk cId="3266987062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53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81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9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61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5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75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72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>
            <a:spLocks noGrp="1"/>
          </p:cNvSpPr>
          <p:nvPr>
            <p:ph type="title"/>
          </p:nvPr>
        </p:nvSpPr>
        <p:spPr>
          <a:xfrm>
            <a:off x="838200" y="74419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body" idx="1"/>
          </p:nvPr>
        </p:nvSpPr>
        <p:spPr>
          <a:xfrm>
            <a:off x="838200" y="2194750"/>
            <a:ext cx="10515600" cy="3381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9000000">
            <a:off x="11316505" y="5239562"/>
            <a:ext cx="1381633" cy="2680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626429" y="-1015389"/>
            <a:ext cx="2560707" cy="1849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1" y="5878254"/>
            <a:ext cx="3684104" cy="619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>
            <a:spLocks noGrp="1"/>
          </p:cNvSpPr>
          <p:nvPr>
            <p:ph type="title"/>
          </p:nvPr>
        </p:nvSpPr>
        <p:spPr>
          <a:xfrm>
            <a:off x="831850" y="1093513"/>
            <a:ext cx="10515600" cy="2330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Oswald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body" idx="1"/>
          </p:nvPr>
        </p:nvSpPr>
        <p:spPr>
          <a:xfrm>
            <a:off x="831850" y="4252739"/>
            <a:ext cx="10515600" cy="517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Lora Medium"/>
                <a:ea typeface="Lora Medium"/>
                <a:cs typeface="Lora Medium"/>
                <a:sym typeface="Lora Medium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34" name="Google Shape;3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11501183" y="-246613"/>
            <a:ext cx="1381633" cy="2680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4226133">
            <a:off x="10851113" y="5788722"/>
            <a:ext cx="2961671" cy="2138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1" y="5878254"/>
            <a:ext cx="3684104" cy="61933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9"/>
          <p:cNvSpPr/>
          <p:nvPr/>
        </p:nvSpPr>
        <p:spPr>
          <a:xfrm>
            <a:off x="0" y="-69574"/>
            <a:ext cx="109330" cy="69275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Google Shape;38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1850" y="3642568"/>
            <a:ext cx="3139874" cy="268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073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073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1" y="5878254"/>
            <a:ext cx="3684104" cy="619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8" name="Google Shape;48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1" y="5878254"/>
            <a:ext cx="3684104" cy="619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swald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56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57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53" name="Google Shape;53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1" y="5878254"/>
            <a:ext cx="3684104" cy="619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swald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>
            <a:spLocks noGrp="1"/>
          </p:cNvSpPr>
          <p:nvPr>
            <p:ph type="pic" idx="2"/>
          </p:nvPr>
        </p:nvSpPr>
        <p:spPr>
          <a:xfrm>
            <a:off x="5183188" y="987426"/>
            <a:ext cx="6172200" cy="4614722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609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58" name="Google Shape;5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1" y="5878254"/>
            <a:ext cx="3684104" cy="619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1"/>
          </p:nvPr>
        </p:nvSpPr>
        <p:spPr>
          <a:xfrm rot="5400000">
            <a:off x="4196165" y="-1532340"/>
            <a:ext cx="3799671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2" name="Google Shape;6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1" y="5878254"/>
            <a:ext cx="3684104" cy="619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 txBox="1">
            <a:spLocks noGrp="1"/>
          </p:cNvSpPr>
          <p:nvPr>
            <p:ph type="title"/>
          </p:nvPr>
        </p:nvSpPr>
        <p:spPr>
          <a:xfrm rot="5400000">
            <a:off x="7397690" y="1692336"/>
            <a:ext cx="5283321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body" idx="1"/>
          </p:nvPr>
        </p:nvSpPr>
        <p:spPr>
          <a:xfrm rot="5400000">
            <a:off x="2063690" y="-860364"/>
            <a:ext cx="5283321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6" name="Google Shape;6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1" y="5878254"/>
            <a:ext cx="3684104" cy="619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swald"/>
              <a:buNone/>
              <a:defRPr sz="44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D52EB7-CB76-F74D-AF0B-62E1F83F00D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Logo?</a:t>
            </a:r>
          </a:p>
          <a:p>
            <a:endParaRPr lang="en-US" dirty="0"/>
          </a:p>
          <a:p>
            <a:r>
              <a:rPr lang="en-US" dirty="0"/>
              <a:t>Headline?</a:t>
            </a:r>
          </a:p>
        </p:txBody>
      </p:sp>
    </p:spTree>
    <p:extLst>
      <p:ext uri="{BB962C8B-B14F-4D97-AF65-F5344CB8AC3E}">
        <p14:creationId xmlns:p14="http://schemas.microsoft.com/office/powerpoint/2010/main" val="270636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40781" y="2970677"/>
            <a:ext cx="3859255" cy="916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88734" y="1469986"/>
            <a:ext cx="3846821" cy="3570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3575" y="2859148"/>
            <a:ext cx="3560106" cy="1139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54075" y="2277470"/>
            <a:ext cx="3230708" cy="17213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192"/>
            <a:ext cx="10515600" cy="1325563"/>
          </a:xfrm>
        </p:spPr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D52EB7-CB76-F74D-AF0B-62E1F83F00D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02230"/>
            <a:ext cx="10515600" cy="4073624"/>
          </a:xfrm>
        </p:spPr>
        <p:txBody>
          <a:bodyPr>
            <a:normAutofit/>
          </a:bodyPr>
          <a:lstStyle/>
          <a:p>
            <a:r>
              <a:rPr lang="en-US" sz="2400" dirty="0"/>
              <a:t>What problem have you identified, and for whom?</a:t>
            </a:r>
          </a:p>
          <a:p>
            <a:endParaRPr lang="en-US" sz="2400" dirty="0"/>
          </a:p>
          <a:p>
            <a:r>
              <a:rPr lang="en-US" sz="2400" dirty="0"/>
              <a:t>What solutions already exist?</a:t>
            </a:r>
          </a:p>
          <a:p>
            <a:pPr marL="11430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766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44"/>
            <a:ext cx="10515600" cy="1325563"/>
          </a:xfrm>
        </p:spPr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686"/>
            <a:ext cx="10515600" cy="4117167"/>
          </a:xfrm>
        </p:spPr>
        <p:txBody>
          <a:bodyPr>
            <a:normAutofit/>
          </a:bodyPr>
          <a:lstStyle/>
          <a:p>
            <a:r>
              <a:rPr lang="en-US" sz="2400"/>
              <a:t>What </a:t>
            </a:r>
            <a:r>
              <a:rPr lang="en-US" sz="2400" dirty="0"/>
              <a:t>is your proprietary solution?</a:t>
            </a:r>
          </a:p>
          <a:p>
            <a:endParaRPr lang="en-US" sz="2400" dirty="0"/>
          </a:p>
          <a:p>
            <a:r>
              <a:rPr lang="en-US" sz="2400" dirty="0"/>
              <a:t>How does it provide a comparative advantage to existing solutions?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D52EB7-CB76-F74D-AF0B-62E1F83F00D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5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192"/>
            <a:ext cx="10515600" cy="1325563"/>
          </a:xfrm>
        </p:spPr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D52EB7-CB76-F74D-AF0B-62E1F83F00D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02230"/>
            <a:ext cx="10515600" cy="4073624"/>
          </a:xfrm>
        </p:spPr>
        <p:txBody>
          <a:bodyPr>
            <a:normAutofit/>
          </a:bodyPr>
          <a:lstStyle/>
          <a:p>
            <a:r>
              <a:rPr lang="en-US" sz="2400" dirty="0"/>
              <a:t>How large is the TAM (total addressable market)?</a:t>
            </a:r>
          </a:p>
          <a:p>
            <a:endParaRPr lang="en-US" sz="2400" dirty="0"/>
          </a:p>
          <a:p>
            <a:r>
              <a:rPr lang="en-US" sz="2400" dirty="0"/>
              <a:t>What is your SAM (serviceable addressable market)?</a:t>
            </a:r>
          </a:p>
          <a:p>
            <a:endParaRPr lang="en-US" sz="2400" dirty="0"/>
          </a:p>
          <a:p>
            <a:r>
              <a:rPr lang="en-US" sz="2400" dirty="0"/>
              <a:t>What environmental factors affect (or might affect) the SAM or TAM?  </a:t>
            </a:r>
          </a:p>
          <a:p>
            <a:endParaRPr lang="en-US" sz="2400" dirty="0"/>
          </a:p>
          <a:p>
            <a:r>
              <a:rPr lang="en-US" sz="2400" dirty="0"/>
              <a:t>How might these affect your business positively or negatively?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3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46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/>
              <a:t>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062739"/>
          </a:xfrm>
        </p:spPr>
        <p:txBody>
          <a:bodyPr>
            <a:normAutofit/>
          </a:bodyPr>
          <a:lstStyle/>
          <a:p>
            <a:r>
              <a:rPr lang="en-US" sz="2400" dirty="0"/>
              <a:t>What traction do you have on the journey toward product-market fit?</a:t>
            </a:r>
          </a:p>
          <a:p>
            <a:endParaRPr lang="en-US" sz="2400" dirty="0"/>
          </a:p>
          <a:p>
            <a:r>
              <a:rPr lang="en-US" sz="2400" dirty="0"/>
              <a:t>What is your end goal with this business?</a:t>
            </a:r>
          </a:p>
          <a:p>
            <a:endParaRPr lang="en-US" sz="2400" dirty="0"/>
          </a:p>
          <a:p>
            <a:r>
              <a:rPr lang="en-US" sz="2400" dirty="0"/>
              <a:t>Where do you see yourself in 3 years?</a:t>
            </a:r>
          </a:p>
          <a:p>
            <a:endParaRPr lang="en-US" sz="2400" dirty="0"/>
          </a:p>
          <a:p>
            <a:r>
              <a:rPr lang="en-US" sz="2400" dirty="0"/>
              <a:t>What are the strategies and steps that you will take to get from where you are now to where you want to be?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D52EB7-CB76-F74D-AF0B-62E1F83F00D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8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62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/>
              <a:t>Upside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458"/>
            <a:ext cx="10515600" cy="4095396"/>
          </a:xfrm>
        </p:spPr>
        <p:txBody>
          <a:bodyPr>
            <a:normAutofit/>
          </a:bodyPr>
          <a:lstStyle/>
          <a:p>
            <a:r>
              <a:rPr lang="en-US" sz="2400" dirty="0"/>
              <a:t>What is the upside for this venture for Greater St. Louis in terms of jobs creation, wealth creation, and/or community improvement?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D52EB7-CB76-F74D-AF0B-62E1F83F00D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300" dirty="0"/>
              <a:t>Accelerator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30"/>
            <a:ext cx="10515600" cy="4073624"/>
          </a:xfrm>
        </p:spPr>
        <p:txBody>
          <a:bodyPr>
            <a:normAutofit/>
          </a:bodyPr>
          <a:lstStyle/>
          <a:p>
            <a:r>
              <a:rPr lang="en-US" sz="2400" dirty="0"/>
              <a:t>How would you use funds should you win Pitch Fest?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How does that plan fit into your overall vision?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D52EB7-CB76-F74D-AF0B-62E1F83F00D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7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44"/>
            <a:ext cx="10515600" cy="1325563"/>
          </a:xfrm>
        </p:spPr>
        <p:txBody>
          <a:bodyPr/>
          <a:lstStyle/>
          <a:p>
            <a:r>
              <a:rPr lang="en-US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evidence can you provide that your team has the ability and commitment to execute your vision?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D52EB7-CB76-F74D-AF0B-62E1F83F00D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6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59747" y="4747158"/>
            <a:ext cx="3265924" cy="2362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2698" y="5627397"/>
            <a:ext cx="2973247" cy="706202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3"/>
          <p:cNvSpPr txBox="1"/>
          <p:nvPr/>
        </p:nvSpPr>
        <p:spPr>
          <a:xfrm>
            <a:off x="3389243" y="2650748"/>
            <a:ext cx="5413513" cy="925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Oswald Medium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Oswald Medium"/>
                <a:ea typeface="Oswald Medium"/>
                <a:cs typeface="Oswald Medium"/>
                <a:sym typeface="Oswald Medium"/>
              </a:rPr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MSL EIC">
      <a:dk1>
        <a:srgbClr val="000000"/>
      </a:dk1>
      <a:lt1>
        <a:srgbClr val="FFFFFF"/>
      </a:lt1>
      <a:dk2>
        <a:srgbClr val="424242"/>
      </a:dk2>
      <a:lt2>
        <a:srgbClr val="E7E6E6"/>
      </a:lt2>
      <a:accent1>
        <a:srgbClr val="4472C4"/>
      </a:accent1>
      <a:accent2>
        <a:srgbClr val="F8AC2C"/>
      </a:accent2>
      <a:accent3>
        <a:srgbClr val="A5A5A5"/>
      </a:accent3>
      <a:accent4>
        <a:srgbClr val="B71C2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225</Words>
  <Application>Microsoft Office PowerPoint</Application>
  <PresentationFormat>Widescreen</PresentationFormat>
  <Paragraphs>55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Lora Medium</vt:lpstr>
      <vt:lpstr>Arial</vt:lpstr>
      <vt:lpstr>Calibri</vt:lpstr>
      <vt:lpstr>Roboto</vt:lpstr>
      <vt:lpstr>Oswald Medium</vt:lpstr>
      <vt:lpstr>Oswald</vt:lpstr>
      <vt:lpstr>Office Theme</vt:lpstr>
      <vt:lpstr>Name</vt:lpstr>
      <vt:lpstr>Problem</vt:lpstr>
      <vt:lpstr>Solution</vt:lpstr>
      <vt:lpstr>Analysis</vt:lpstr>
      <vt:lpstr>Traction</vt:lpstr>
      <vt:lpstr>Upside</vt:lpstr>
      <vt:lpstr>Accelerator</vt:lpstr>
      <vt:lpstr>Team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DELETE THIS SLIDE BEFORE SHARING</dc:title>
  <dc:creator>Robert Schuster</dc:creator>
  <cp:lastModifiedBy>Morris, Scott</cp:lastModifiedBy>
  <cp:revision>2</cp:revision>
  <dcterms:created xsi:type="dcterms:W3CDTF">2024-01-31T00:26:07Z</dcterms:created>
  <dcterms:modified xsi:type="dcterms:W3CDTF">2024-08-08T18:45:49Z</dcterms:modified>
</cp:coreProperties>
</file>