
<file path=[Content_Types].xml><?xml version="1.0" encoding="utf-8"?>
<Types xmlns="http://schemas.openxmlformats.org/package/2006/content-types">
  <Override PartName="/ppt/slides/slide29.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theme/themeOverride12.xml" ContentType="application/vnd.openxmlformats-officedocument.themeOverride+xml"/>
  <Override PartName="/ppt/theme/themeOverride30.xml" ContentType="application/vnd.openxmlformats-officedocument.themeOverr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theme/themeOverride17.xml" ContentType="application/vnd.openxmlformats-officedocument.themeOverride+xml"/>
  <Override PartName="/ppt/theme/themeOverride28.xml" ContentType="application/vnd.openxmlformats-officedocument.themeOverr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heme/themeOverride24.xml" ContentType="application/vnd.openxmlformats-officedocument.themeOverr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theme/themeOverride20.xml" ContentType="application/vnd.openxmlformats-officedocument.themeOverride+xml"/>
  <Override PartName="/ppt/theme/themeOverride31.xml" ContentType="application/vnd.openxmlformats-officedocument.themeOverr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heme/themeOverride29.xml" ContentType="application/vnd.openxmlformats-officedocument.themeOverr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heme/themeOverride18.xml" ContentType="application/vnd.openxmlformats-officedocument.themeOverride+xml"/>
  <Override PartName="/ppt/notesSlides/notesSlide20.xml" ContentType="application/vnd.openxmlformats-officedocument.presentationml.notesSlide+xml"/>
  <Override PartName="/ppt/theme/themeOverride27.xml" ContentType="application/vnd.openxmlformats-officedocument.themeOverr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heme/themeOverride16.xml" ContentType="application/vnd.openxmlformats-officedocument.themeOverride+xml"/>
  <Override PartName="/ppt/theme/themeOverride25.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heme/themeOverride22.xml" ContentType="application/vnd.openxmlformats-officedocument.themeOverr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2"/>
    <p:sldMasterId id="2147483671" r:id="rId3"/>
  </p:sldMasterIdLst>
  <p:notesMasterIdLst>
    <p:notesMasterId r:id="rId37"/>
  </p:notesMasterIdLst>
  <p:handoutMasterIdLst>
    <p:handoutMasterId r:id="rId38"/>
  </p:handoutMasterIdLst>
  <p:sldIdLst>
    <p:sldId id="256" r:id="rId4"/>
    <p:sldId id="257" r:id="rId5"/>
    <p:sldId id="306" r:id="rId6"/>
    <p:sldId id="309" r:id="rId7"/>
    <p:sldId id="301" r:id="rId8"/>
    <p:sldId id="258" r:id="rId9"/>
    <p:sldId id="262" r:id="rId10"/>
    <p:sldId id="261" r:id="rId11"/>
    <p:sldId id="263" r:id="rId12"/>
    <p:sldId id="264" r:id="rId13"/>
    <p:sldId id="269" r:id="rId14"/>
    <p:sldId id="311" r:id="rId15"/>
    <p:sldId id="268" r:id="rId16"/>
    <p:sldId id="310" r:id="rId17"/>
    <p:sldId id="266" r:id="rId18"/>
    <p:sldId id="271" r:id="rId19"/>
    <p:sldId id="302" r:id="rId20"/>
    <p:sldId id="272" r:id="rId21"/>
    <p:sldId id="273" r:id="rId22"/>
    <p:sldId id="274" r:id="rId23"/>
    <p:sldId id="304" r:id="rId24"/>
    <p:sldId id="275" r:id="rId25"/>
    <p:sldId id="305" r:id="rId26"/>
    <p:sldId id="277" r:id="rId27"/>
    <p:sldId id="278" r:id="rId28"/>
    <p:sldId id="279" r:id="rId29"/>
    <p:sldId id="280" r:id="rId30"/>
    <p:sldId id="282" r:id="rId31"/>
    <p:sldId id="283" r:id="rId32"/>
    <p:sldId id="284" r:id="rId33"/>
    <p:sldId id="298" r:id="rId34"/>
    <p:sldId id="299" r:id="rId35"/>
    <p:sldId id="293" r:id="rId36"/>
  </p:sldIdLst>
  <p:sldSz cx="9144000" cy="6858000" type="screen4x3"/>
  <p:notesSz cx="6858000" cy="9296400"/>
  <p:kinsoku lang="ja-JP" invalStChars="" invalEndChars=""/>
  <p:defaultTextStyle>
    <a:defPPr>
      <a:defRPr lang="en-US"/>
    </a:defPPr>
    <a:lvl1pPr algn="l" rtl="0" eaLnBrk="0" fontAlgn="base" hangingPunct="0">
      <a:spcBef>
        <a:spcPct val="0"/>
      </a:spcBef>
      <a:spcAft>
        <a:spcPct val="0"/>
      </a:spcAft>
      <a:defRPr sz="2400" i="1" kern="1200">
        <a:solidFill>
          <a:schemeClr val="tx1"/>
        </a:solidFill>
        <a:latin typeface="Arial" charset="0"/>
        <a:ea typeface="+mn-ea"/>
        <a:cs typeface="+mn-cs"/>
      </a:defRPr>
    </a:lvl1pPr>
    <a:lvl2pPr marL="457200" algn="l" rtl="0" eaLnBrk="0" fontAlgn="base" hangingPunct="0">
      <a:spcBef>
        <a:spcPct val="0"/>
      </a:spcBef>
      <a:spcAft>
        <a:spcPct val="0"/>
      </a:spcAft>
      <a:defRPr sz="2400" i="1" kern="1200">
        <a:solidFill>
          <a:schemeClr val="tx1"/>
        </a:solidFill>
        <a:latin typeface="Arial" charset="0"/>
        <a:ea typeface="+mn-ea"/>
        <a:cs typeface="+mn-cs"/>
      </a:defRPr>
    </a:lvl2pPr>
    <a:lvl3pPr marL="914400" algn="l" rtl="0" eaLnBrk="0" fontAlgn="base" hangingPunct="0">
      <a:spcBef>
        <a:spcPct val="0"/>
      </a:spcBef>
      <a:spcAft>
        <a:spcPct val="0"/>
      </a:spcAft>
      <a:defRPr sz="2400" i="1" kern="1200">
        <a:solidFill>
          <a:schemeClr val="tx1"/>
        </a:solidFill>
        <a:latin typeface="Arial" charset="0"/>
        <a:ea typeface="+mn-ea"/>
        <a:cs typeface="+mn-cs"/>
      </a:defRPr>
    </a:lvl3pPr>
    <a:lvl4pPr marL="1371600" algn="l" rtl="0" eaLnBrk="0" fontAlgn="base" hangingPunct="0">
      <a:spcBef>
        <a:spcPct val="0"/>
      </a:spcBef>
      <a:spcAft>
        <a:spcPct val="0"/>
      </a:spcAft>
      <a:defRPr sz="2400" i="1" kern="1200">
        <a:solidFill>
          <a:schemeClr val="tx1"/>
        </a:solidFill>
        <a:latin typeface="Arial" charset="0"/>
        <a:ea typeface="+mn-ea"/>
        <a:cs typeface="+mn-cs"/>
      </a:defRPr>
    </a:lvl4pPr>
    <a:lvl5pPr marL="1828800" algn="l" rtl="0" eaLnBrk="0" fontAlgn="base" hangingPunct="0">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0595" autoAdjust="0"/>
  </p:normalViewPr>
  <p:slideViewPr>
    <p:cSldViewPr>
      <p:cViewPr varScale="1">
        <p:scale>
          <a:sx n="80" d="100"/>
          <a:sy n="80" d="100"/>
        </p:scale>
        <p:origin x="-780" y="-96"/>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292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7399" y="8895112"/>
            <a:ext cx="400752" cy="309065"/>
          </a:xfrm>
          <a:prstGeom prst="rect">
            <a:avLst/>
          </a:prstGeom>
          <a:noFill/>
          <a:ln w="12700">
            <a:noFill/>
            <a:miter lim="800000"/>
            <a:headEnd/>
            <a:tailEnd/>
          </a:ln>
          <a:effectLst/>
        </p:spPr>
        <p:txBody>
          <a:bodyPr wrap="none" lIns="91583" tIns="44988" rIns="91583" bIns="44988" anchor="ctr">
            <a:spAutoFit/>
          </a:bodyPr>
          <a:lstStyle/>
          <a:p>
            <a:pPr algn="r">
              <a:defRPr/>
            </a:pPr>
            <a:fld id="{33118ED6-3420-480E-B87D-7B6C58D18EED}" type="slidenum">
              <a:rPr lang="en-US" sz="1400">
                <a:effectLst>
                  <a:outerShdw blurRad="38100" dist="38100" dir="2700000" algn="tl">
                    <a:srgbClr val="C0C0C0"/>
                  </a:outerShdw>
                </a:effectLst>
              </a:rPr>
              <a:pPr algn="r">
                <a:defRPr/>
              </a:pPr>
              <a:t>‹#›</a:t>
            </a:fld>
            <a:endParaRPr lang="en-US" sz="1400" dirty="0">
              <a:effectLst>
                <a:outerShdw blurRad="38100" dist="38100" dir="2700000" algn="tl">
                  <a:srgbClr val="C0C0C0"/>
                </a:outerShdw>
              </a:effectLst>
            </a:endParaRPr>
          </a:p>
        </p:txBody>
      </p:sp>
    </p:spTree>
    <p:extLst>
      <p:ext uri="{BB962C8B-B14F-4D97-AF65-F5344CB8AC3E}">
        <p14:creationId xmlns:p14="http://schemas.microsoft.com/office/powerpoint/2010/main" xmlns="" val="96047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5913"/>
            <a:ext cx="5029200" cy="4182817"/>
          </a:xfrm>
          <a:prstGeom prst="rect">
            <a:avLst/>
          </a:prstGeom>
          <a:noFill/>
          <a:ln w="12700">
            <a:noFill/>
            <a:miter lim="800000"/>
            <a:headEnd/>
            <a:tailEnd/>
          </a:ln>
          <a:effectLst/>
        </p:spPr>
        <p:txBody>
          <a:bodyPr vert="horz" wrap="square" lIns="91583" tIns="44988" rIns="91583" bIns="4498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387399" y="8895112"/>
            <a:ext cx="400752" cy="309065"/>
          </a:xfrm>
          <a:prstGeom prst="rect">
            <a:avLst/>
          </a:prstGeom>
          <a:noFill/>
          <a:ln w="12700">
            <a:noFill/>
            <a:miter lim="800000"/>
            <a:headEnd/>
            <a:tailEnd/>
          </a:ln>
          <a:effectLst/>
        </p:spPr>
        <p:txBody>
          <a:bodyPr wrap="none" lIns="91583" tIns="44988" rIns="91583" bIns="44988" anchor="ctr">
            <a:spAutoFit/>
          </a:bodyPr>
          <a:lstStyle/>
          <a:p>
            <a:pPr algn="r">
              <a:defRPr/>
            </a:pPr>
            <a:fld id="{03B6C328-07F1-4BDF-A568-D0F552EC0702}" type="slidenum">
              <a:rPr lang="en-US" sz="1400">
                <a:effectLst>
                  <a:outerShdw blurRad="38100" dist="38100" dir="2700000" algn="tl">
                    <a:srgbClr val="C0C0C0"/>
                  </a:outerShdw>
                </a:effectLst>
              </a:rPr>
              <a:pPr algn="r">
                <a:defRPr/>
              </a:pPr>
              <a:t>‹#›</a:t>
            </a:fld>
            <a:endParaRPr lang="en-US" sz="1400" dirty="0">
              <a:effectLst>
                <a:outerShdw blurRad="38100" dist="38100" dir="2700000" algn="tl">
                  <a:srgbClr val="C0C0C0"/>
                </a:outerShdw>
              </a:effectLst>
            </a:endParaRPr>
          </a:p>
        </p:txBody>
      </p:sp>
    </p:spTree>
    <p:extLst>
      <p:ext uri="{BB962C8B-B14F-4D97-AF65-F5344CB8AC3E}">
        <p14:creationId xmlns:p14="http://schemas.microsoft.com/office/powerpoint/2010/main" xmlns="" val="949959258"/>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w="9525"/>
        </p:spPr>
        <p:txBody>
          <a:bodyPr/>
          <a:lstStyle/>
          <a:p>
            <a:pPr lvl="1"/>
            <a:endParaRPr lang="en-US" dirty="0" smtClean="0"/>
          </a:p>
          <a:p>
            <a:pPr lvl="1"/>
            <a:endParaRPr lang="en-US" dirty="0" smtClean="0"/>
          </a:p>
          <a:p>
            <a:pPr lvl="1"/>
            <a:endParaRPr lang="en-US" dirty="0" smtClean="0"/>
          </a:p>
        </p:txBody>
      </p:sp>
      <p:sp>
        <p:nvSpPr>
          <p:cNvPr id="368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4043879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w="9525"/>
        </p:spPr>
        <p:txBody>
          <a:bodyPr/>
          <a:lstStyle/>
          <a:p>
            <a:r>
              <a:rPr lang="en-US" dirty="0" smtClean="0"/>
              <a:t>Project Management is more like sailing</a:t>
            </a:r>
            <a:r>
              <a:rPr lang="en-US" baseline="0" dirty="0" smtClean="0"/>
              <a:t> a ship than baking a cake (predictive vs. adaptive).</a:t>
            </a:r>
            <a:endParaRPr lang="en-US" dirty="0" smtClean="0"/>
          </a:p>
        </p:txBody>
      </p:sp>
      <p:sp>
        <p:nvSpPr>
          <p:cNvPr id="440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3719216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r>
              <a:rPr lang="en-US" dirty="0" smtClean="0"/>
              <a:t>What is needed for THIS project?</a:t>
            </a:r>
          </a:p>
          <a:p>
            <a:endParaRPr lang="en-US" dirty="0" smtClean="0"/>
          </a:p>
          <a:p>
            <a:r>
              <a:rPr lang="en-US" dirty="0" smtClean="0"/>
              <a:t>Does it save me time?</a:t>
            </a:r>
          </a:p>
          <a:p>
            <a:endParaRPr lang="en-US" dirty="0" smtClean="0"/>
          </a:p>
          <a:p>
            <a:r>
              <a:rPr lang="en-US" dirty="0" smtClean="0"/>
              <a:t>Is it a deliverable?</a:t>
            </a:r>
          </a:p>
          <a:p>
            <a:endParaRPr lang="en-US" dirty="0" smtClean="0"/>
          </a:p>
          <a:p>
            <a:r>
              <a:rPr lang="en-US" dirty="0" smtClean="0"/>
              <a:t>Does it contribute to the effectiveness of a later deliverable?</a:t>
            </a:r>
          </a:p>
          <a:p>
            <a:endParaRPr lang="en-US" dirty="0" smtClean="0"/>
          </a:p>
          <a:p>
            <a:r>
              <a:rPr lang="en-US" dirty="0" smtClean="0"/>
              <a:t>Good for people development?</a:t>
            </a:r>
          </a:p>
          <a:p>
            <a:endParaRPr lang="en-US" dirty="0" smtClean="0"/>
          </a:p>
          <a:p>
            <a:endParaRPr lang="en-US" dirty="0" smtClean="0"/>
          </a:p>
        </p:txBody>
      </p:sp>
      <p:sp>
        <p:nvSpPr>
          <p:cNvPr id="4505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1033114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r>
              <a:rPr lang="en-US" dirty="0" smtClean="0"/>
              <a:t>Start Up / Initiating - Scope and Procedures</a:t>
            </a:r>
          </a:p>
          <a:p>
            <a:r>
              <a:rPr lang="en-US" dirty="0" smtClean="0"/>
              <a:t>Planning - Defining activities and assigning them to people.</a:t>
            </a:r>
          </a:p>
          <a:p>
            <a:r>
              <a:rPr lang="en-US" dirty="0" smtClean="0"/>
              <a:t>Execution - Carry out the plan. The product is created here.</a:t>
            </a:r>
          </a:p>
          <a:p>
            <a:r>
              <a:rPr lang="en-US" dirty="0" smtClean="0"/>
              <a:t>Monitoring and Controlling</a:t>
            </a:r>
            <a:r>
              <a:rPr lang="en-US" baseline="0" dirty="0" smtClean="0"/>
              <a:t> - </a:t>
            </a:r>
            <a:r>
              <a:rPr lang="en-US" dirty="0" smtClean="0"/>
              <a:t>Tracking, Tracking, Tracking.  </a:t>
            </a:r>
          </a:p>
          <a:p>
            <a:r>
              <a:rPr lang="en-US" dirty="0" smtClean="0"/>
              <a:t>Close Down - Discontinue operation of the project in an orderly, controlled manner.  Reassign people, not fired!</a:t>
            </a:r>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863572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w="9525"/>
        </p:spPr>
        <p:txBody>
          <a:bodyPr/>
          <a:lstStyle/>
          <a:p>
            <a:r>
              <a:rPr lang="en-US" dirty="0" smtClean="0"/>
              <a:t>On the left is what</a:t>
            </a:r>
            <a:r>
              <a:rPr lang="en-US" baseline="0" dirty="0" smtClean="0"/>
              <a:t> you have been studying.</a:t>
            </a:r>
          </a:p>
          <a:p>
            <a:endParaRPr lang="en-US" baseline="0" dirty="0" smtClean="0"/>
          </a:p>
          <a:p>
            <a:r>
              <a:rPr lang="en-US" baseline="0" dirty="0" smtClean="0"/>
              <a:t>On the right is how it maps to the PM stages.</a:t>
            </a:r>
          </a:p>
          <a:p>
            <a:endParaRPr lang="en-US" baseline="0" dirty="0" smtClean="0"/>
          </a:p>
          <a:p>
            <a:r>
              <a:rPr lang="en-US" baseline="0" dirty="0" smtClean="0"/>
              <a:t>Each stage is iterative so it gets confusing!</a:t>
            </a:r>
            <a:endParaRPr lang="en-US" dirty="0" smtClean="0"/>
          </a:p>
        </p:txBody>
      </p:sp>
      <p:sp>
        <p:nvSpPr>
          <p:cNvPr id="4710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582535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r>
              <a:rPr lang="en-US" dirty="0" smtClean="0"/>
              <a:t>Others!</a:t>
            </a:r>
          </a:p>
          <a:p>
            <a:pPr lvl="1"/>
            <a:r>
              <a:rPr lang="en-US" dirty="0" smtClean="0"/>
              <a:t>Cheerleader</a:t>
            </a:r>
          </a:p>
          <a:p>
            <a:pPr lvl="1"/>
            <a:r>
              <a:rPr lang="en-US" dirty="0" smtClean="0"/>
              <a:t>Confessor</a:t>
            </a:r>
          </a:p>
          <a:p>
            <a:pPr lvl="1"/>
            <a:r>
              <a:rPr lang="en-US" dirty="0" smtClean="0"/>
              <a:t>Task Master</a:t>
            </a:r>
          </a:p>
          <a:p>
            <a:pPr lvl="1"/>
            <a:r>
              <a:rPr lang="en-US" dirty="0" smtClean="0"/>
              <a:t>Protector</a:t>
            </a:r>
          </a:p>
          <a:p>
            <a:endParaRPr lang="en-US" dirty="0" smtClean="0"/>
          </a:p>
          <a:p>
            <a:r>
              <a:rPr lang="en-US" dirty="0" smtClean="0"/>
              <a:t>90% of PM is communications!!</a:t>
            </a:r>
          </a:p>
          <a:p>
            <a:r>
              <a:rPr lang="en-US" dirty="0" smtClean="0"/>
              <a:t>Measurement!!!</a:t>
            </a:r>
          </a:p>
        </p:txBody>
      </p:sp>
      <p:sp>
        <p:nvSpPr>
          <p:cNvPr id="481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766169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w="9525"/>
        </p:spPr>
        <p:txBody>
          <a:bodyPr/>
          <a:lstStyle/>
          <a:p>
            <a:r>
              <a:rPr lang="en-US" b="1" u="sng" dirty="0" smtClean="0"/>
              <a:t>9 Project Management Functions</a:t>
            </a:r>
          </a:p>
          <a:p>
            <a:endParaRPr lang="en-US" dirty="0" smtClean="0"/>
          </a:p>
          <a:p>
            <a:r>
              <a:rPr lang="en-US" dirty="0" smtClean="0"/>
              <a:t>Scope - Shared expectations, Change Control,  Making sure all required work, and only required work, is done.</a:t>
            </a:r>
          </a:p>
          <a:p>
            <a:r>
              <a:rPr lang="en-US" dirty="0" smtClean="0"/>
              <a:t>Risk - Identification, Assessment, and Mitigation</a:t>
            </a:r>
          </a:p>
          <a:p>
            <a:r>
              <a:rPr lang="en-US" dirty="0" smtClean="0"/>
              <a:t>Communication - Internal, External, When, Whom, What, How.  Customer Relations</a:t>
            </a:r>
          </a:p>
          <a:p>
            <a:r>
              <a:rPr lang="en-US" dirty="0" smtClean="0"/>
              <a:t>Schedule - On-Time.  Proving it. Various calculations.</a:t>
            </a:r>
          </a:p>
          <a:p>
            <a:r>
              <a:rPr lang="en-US" dirty="0" smtClean="0"/>
              <a:t>Human Resource - People</a:t>
            </a:r>
          </a:p>
          <a:p>
            <a:r>
              <a:rPr lang="en-US" dirty="0" smtClean="0"/>
              <a:t>Quality - Plan for it.  Be able to Prove it.  Standards.  Eyes of the beholder.</a:t>
            </a:r>
          </a:p>
          <a:p>
            <a:r>
              <a:rPr lang="en-US" dirty="0" smtClean="0"/>
              <a:t>Cost - Budget vs. Actual.  Various calculations.</a:t>
            </a:r>
          </a:p>
          <a:p>
            <a:r>
              <a:rPr lang="en-US" dirty="0" smtClean="0"/>
              <a:t>Procurement – Subcontractor</a:t>
            </a:r>
          </a:p>
          <a:p>
            <a:pPr defTabSz="925464">
              <a:defRPr/>
            </a:pPr>
            <a:r>
              <a:rPr lang="en-US" dirty="0" smtClean="0"/>
              <a:t>Integration- Plan, Execute, Coordinate</a:t>
            </a:r>
          </a:p>
        </p:txBody>
      </p:sp>
      <p:sp>
        <p:nvSpPr>
          <p:cNvPr id="4915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335220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r>
              <a:rPr lang="en-US" dirty="0" smtClean="0"/>
              <a:t>Project Scope is everything that goes into creating the product.  What are you going to do and deliver (e.g., it includes</a:t>
            </a:r>
            <a:r>
              <a:rPr lang="en-US" baseline="0" dirty="0" smtClean="0"/>
              <a:t> </a:t>
            </a:r>
            <a:r>
              <a:rPr lang="en-US" dirty="0" smtClean="0"/>
              <a:t>testing, implementation, ...).  </a:t>
            </a:r>
          </a:p>
          <a:p>
            <a:endParaRPr lang="en-US" dirty="0" smtClean="0"/>
          </a:p>
          <a:p>
            <a:r>
              <a:rPr lang="en-US" dirty="0" smtClean="0"/>
              <a:t>Requirements</a:t>
            </a:r>
            <a:r>
              <a:rPr lang="en-US" baseline="0" dirty="0" smtClean="0"/>
              <a:t> are what the user specifies as being needed.  They can be functional, performance, quality, or process related.</a:t>
            </a:r>
            <a:endParaRPr lang="en-US" dirty="0" smtClean="0"/>
          </a:p>
          <a:p>
            <a:pPr defTabSz="925464">
              <a:defRPr/>
            </a:pPr>
            <a:endParaRPr lang="en-US" dirty="0" smtClean="0"/>
          </a:p>
          <a:p>
            <a:pPr defTabSz="925464">
              <a:defRPr/>
            </a:pPr>
            <a:r>
              <a:rPr lang="en-US" dirty="0" smtClean="0"/>
              <a:t>No Gold Plating!!</a:t>
            </a:r>
          </a:p>
          <a:p>
            <a:endParaRPr lang="en-US" dirty="0" smtClean="0"/>
          </a:p>
          <a:p>
            <a:r>
              <a:rPr lang="en-US" dirty="0" smtClean="0"/>
              <a:t>No good deed goes unpunished.</a:t>
            </a:r>
          </a:p>
          <a:p>
            <a:endParaRPr lang="en-US" dirty="0" smtClean="0"/>
          </a:p>
          <a:p>
            <a:r>
              <a:rPr lang="en-US" dirty="0" smtClean="0"/>
              <a:t>What is the relationship between the requirements and the project scope?</a:t>
            </a:r>
          </a:p>
        </p:txBody>
      </p:sp>
      <p:sp>
        <p:nvSpPr>
          <p:cNvPr id="5017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1135276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p:spPr>
        <p:txBody>
          <a:bodyPr/>
          <a:lstStyle/>
          <a:p>
            <a:r>
              <a:rPr lang="en-US" dirty="0" smtClean="0"/>
              <a:t>Do you have one?  Do you know your scope?</a:t>
            </a:r>
          </a:p>
        </p:txBody>
      </p:sp>
    </p:spTree>
    <p:extLst>
      <p:ext uri="{BB962C8B-B14F-4D97-AF65-F5344CB8AC3E}">
        <p14:creationId xmlns:p14="http://schemas.microsoft.com/office/powerpoint/2010/main" xmlns="" val="3402687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p:spPr>
        <p:txBody>
          <a:bodyPr/>
          <a:lstStyle/>
          <a:p>
            <a:r>
              <a:rPr lang="en-US" dirty="0" smtClean="0"/>
              <a:t>Change</a:t>
            </a:r>
            <a:r>
              <a:rPr lang="en-US" baseline="0" dirty="0" smtClean="0"/>
              <a:t> in a project is inevitable and it is </a:t>
            </a:r>
            <a:r>
              <a:rPr lang="en-US" dirty="0" smtClean="0"/>
              <a:t>NOT bad.  However, it must be managed!</a:t>
            </a:r>
          </a:p>
        </p:txBody>
      </p:sp>
      <p:sp>
        <p:nvSpPr>
          <p:cNvPr id="5120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4012466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p:spPr>
        <p:txBody>
          <a:bodyPr/>
          <a:lstStyle/>
          <a:p>
            <a:endParaRPr lang="en-US" b="1" u="sng" dirty="0" smtClean="0"/>
          </a:p>
          <a:p>
            <a:r>
              <a:rPr lang="en-US" dirty="0" smtClean="0"/>
              <a:t>Identify</a:t>
            </a:r>
          </a:p>
          <a:p>
            <a:r>
              <a:rPr lang="en-US" dirty="0" smtClean="0"/>
              <a:t>Analysis</a:t>
            </a:r>
          </a:p>
          <a:p>
            <a:r>
              <a:rPr lang="en-US" dirty="0" smtClean="0"/>
              <a:t>Mitigation</a:t>
            </a:r>
          </a:p>
          <a:p>
            <a:r>
              <a:rPr lang="en-US" dirty="0" smtClean="0"/>
              <a:t>Monitor and Control</a:t>
            </a:r>
          </a:p>
          <a:p>
            <a:endParaRPr lang="en-US" dirty="0" smtClean="0"/>
          </a:p>
          <a:p>
            <a:r>
              <a:rPr lang="en-US" dirty="0" smtClean="0"/>
              <a:t>Known vs. Unknown </a:t>
            </a:r>
          </a:p>
          <a:p>
            <a:r>
              <a:rPr lang="en-US" dirty="0" smtClean="0"/>
              <a:t>Risk vs. Reward  (fast schedule)</a:t>
            </a:r>
          </a:p>
          <a:p>
            <a:endParaRPr lang="en-US" dirty="0" smtClean="0"/>
          </a:p>
          <a:p>
            <a:r>
              <a:rPr lang="en-US" dirty="0" smtClean="0"/>
              <a:t>Not just CYA</a:t>
            </a:r>
          </a:p>
        </p:txBody>
      </p:sp>
      <p:sp>
        <p:nvSpPr>
          <p:cNvPr id="5222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310443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r>
              <a:rPr lang="en-US" sz="800" dirty="0" smtClean="0"/>
              <a:t>I am with </a:t>
            </a:r>
            <a:r>
              <a:rPr lang="en-US" sz="800" b="1" dirty="0" smtClean="0"/>
              <a:t>HP Enterprise Services.  We are a leading provider of IT services </a:t>
            </a:r>
            <a:r>
              <a:rPr lang="en-US" sz="800" dirty="0" smtClean="0"/>
              <a:t>around the world. </a:t>
            </a:r>
          </a:p>
          <a:p>
            <a:endParaRPr lang="en-US" sz="800" dirty="0" smtClean="0"/>
          </a:p>
          <a:p>
            <a:r>
              <a:rPr lang="en-US" sz="800" dirty="0" smtClean="0"/>
              <a:t>HP is the world’s largest technology company.  Currently,</a:t>
            </a:r>
            <a:r>
              <a:rPr lang="en-US" sz="800" baseline="0" dirty="0" smtClean="0"/>
              <a:t> i</a:t>
            </a:r>
            <a:r>
              <a:rPr lang="en-US" sz="800" dirty="0" smtClean="0"/>
              <a:t>t brings together a portfolio that spans printing, personal computing, software, services and IT infrastructure to solve customer problems. </a:t>
            </a:r>
          </a:p>
          <a:p>
            <a:r>
              <a:rPr lang="en-US" sz="800" dirty="0" smtClean="0"/>
              <a:t>HP has over 300,000 employees world wide in over 170 countries.  </a:t>
            </a:r>
          </a:p>
          <a:p>
            <a:endParaRPr lang="en-US" sz="800" dirty="0" smtClean="0"/>
          </a:p>
          <a:p>
            <a:r>
              <a:rPr lang="en-US" sz="800" dirty="0" smtClean="0"/>
              <a:t>Gary O. - I earned my undergraduate in 1982.  I earned my MBA here at UMSL in ’88.  I have been doing PM since 94.</a:t>
            </a:r>
          </a:p>
          <a:p>
            <a:endParaRPr lang="en-US" sz="800" dirty="0" smtClean="0"/>
          </a:p>
          <a:p>
            <a:r>
              <a:rPr lang="en-US" sz="800" dirty="0" smtClean="0"/>
              <a:t>Sharyn - I earned my undergraduate degree in 1986 and my masters in 1988 from Mizzou - both in Computer Science. I have been doing project management work since about 1991. I received my PMI Certification in 2003.</a:t>
            </a:r>
          </a:p>
          <a:p>
            <a:endParaRPr lang="en-US" sz="800" dirty="0" smtClean="0"/>
          </a:p>
          <a:p>
            <a:r>
              <a:rPr lang="en-US" sz="800" dirty="0" smtClean="0"/>
              <a:t>Eric - Graduated from UMSL in ’95 with a BSBA and an MIS emphasis … and never had Dr. Sauter.  I have been doing PM since 1997.  Earned my PMP certification in 2003.</a:t>
            </a:r>
          </a:p>
          <a:p>
            <a:endParaRPr lang="en-US" sz="800" dirty="0" smtClean="0"/>
          </a:p>
          <a:p>
            <a:r>
              <a:rPr lang="en-US" sz="800" b="1" dirty="0" smtClean="0"/>
              <a:t>Our opinions only.  However, we developed our presentation based on our experience and utilizing the PMI (Project Management Institute) - PMBOK.</a:t>
            </a:r>
            <a:r>
              <a:rPr lang="en-US" sz="900" dirty="0" smtClean="0"/>
              <a:t/>
            </a:r>
            <a:br>
              <a:rPr lang="en-US" sz="900" dirty="0" smtClean="0"/>
            </a:br>
            <a:endParaRPr lang="en-US" sz="900" dirty="0" smtClean="0"/>
          </a:p>
          <a:p>
            <a:endParaRPr lang="en-US" sz="1400" dirty="0" smtClean="0"/>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429964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w="9525"/>
        </p:spPr>
        <p:txBody>
          <a:bodyPr/>
          <a:lstStyle/>
          <a:p>
            <a:r>
              <a:rPr lang="en-US" dirty="0" smtClean="0"/>
              <a:t>Sending and Receiving Communication</a:t>
            </a:r>
          </a:p>
          <a:p>
            <a:r>
              <a:rPr lang="en-US" dirty="0" smtClean="0"/>
              <a:t>Have to plan up front</a:t>
            </a:r>
          </a:p>
          <a:p>
            <a:r>
              <a:rPr lang="en-US" dirty="0" smtClean="0"/>
              <a:t>Across all levels and organizations</a:t>
            </a:r>
          </a:p>
          <a:p>
            <a:r>
              <a:rPr lang="en-US" dirty="0" smtClean="0"/>
              <a:t>Appropriateness!!!</a:t>
            </a:r>
          </a:p>
        </p:txBody>
      </p:sp>
      <p:sp>
        <p:nvSpPr>
          <p:cNvPr id="5325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584268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r>
              <a:rPr lang="en-US" dirty="0" smtClean="0"/>
              <a:t>Who is responsible to make sure it gets done?</a:t>
            </a:r>
          </a:p>
        </p:txBody>
      </p:sp>
    </p:spTree>
    <p:extLst>
      <p:ext uri="{BB962C8B-B14F-4D97-AF65-F5344CB8AC3E}">
        <p14:creationId xmlns:p14="http://schemas.microsoft.com/office/powerpoint/2010/main" xmlns="" val="233144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r>
              <a:rPr lang="en-US" dirty="0" smtClean="0"/>
              <a:t>Know where you are at!</a:t>
            </a:r>
          </a:p>
          <a:p>
            <a:r>
              <a:rPr lang="en-US" dirty="0" smtClean="0"/>
              <a:t>Know your critical path!</a:t>
            </a:r>
          </a:p>
          <a:p>
            <a:endParaRPr lang="en-US" dirty="0" smtClean="0"/>
          </a:p>
          <a:p>
            <a:r>
              <a:rPr lang="en-US" dirty="0" smtClean="0"/>
              <a:t>Some think this is Project Management.  It is only one piece.</a:t>
            </a:r>
          </a:p>
        </p:txBody>
      </p:sp>
      <p:sp>
        <p:nvSpPr>
          <p:cNvPr id="5427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736439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p:spPr>
        <p:txBody>
          <a:bodyPr/>
          <a:lstStyle/>
          <a:p>
            <a:endParaRPr lang="en-US" b="1" u="sng" dirty="0" smtClean="0"/>
          </a:p>
          <a:p>
            <a:endParaRPr lang="en-US" dirty="0" smtClean="0"/>
          </a:p>
        </p:txBody>
      </p:sp>
    </p:spTree>
    <p:extLst>
      <p:ext uri="{BB962C8B-B14F-4D97-AF65-F5344CB8AC3E}">
        <p14:creationId xmlns:p14="http://schemas.microsoft.com/office/powerpoint/2010/main" xmlns="" val="2828632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w="9525"/>
        </p:spPr>
        <p:txBody>
          <a:bodyPr/>
          <a:lstStyle/>
          <a:p>
            <a:r>
              <a:rPr lang="en-US" dirty="0" smtClean="0"/>
              <a:t>This involves sponsors, end users, suppliers, individual performers.</a:t>
            </a:r>
          </a:p>
          <a:p>
            <a:endParaRPr lang="en-US" dirty="0" smtClean="0"/>
          </a:p>
        </p:txBody>
      </p:sp>
      <p:sp>
        <p:nvSpPr>
          <p:cNvPr id="5529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174931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r>
              <a:rPr lang="en-US" dirty="0" smtClean="0"/>
              <a:t>Sox?  Planned quality.  Not Testing.</a:t>
            </a:r>
          </a:p>
          <a:p>
            <a:endParaRPr lang="en-US" dirty="0" smtClean="0"/>
          </a:p>
          <a:p>
            <a:r>
              <a:rPr lang="en-US" dirty="0" smtClean="0"/>
              <a:t>ISO9000</a:t>
            </a:r>
          </a:p>
          <a:p>
            <a:r>
              <a:rPr lang="en-US" dirty="0" smtClean="0"/>
              <a:t>CMMI</a:t>
            </a:r>
          </a:p>
          <a:p>
            <a:r>
              <a:rPr lang="en-US" dirty="0" smtClean="0"/>
              <a:t>Six</a:t>
            </a:r>
            <a:r>
              <a:rPr lang="en-US" baseline="0" dirty="0" smtClean="0"/>
              <a:t> Sigma</a:t>
            </a:r>
            <a:endParaRPr lang="en-US" dirty="0" smtClean="0"/>
          </a:p>
          <a:p>
            <a:endParaRPr lang="en-US" dirty="0" smtClean="0"/>
          </a:p>
          <a:p>
            <a:r>
              <a:rPr lang="en-US" dirty="0" smtClean="0"/>
              <a:t>Walkthroughs</a:t>
            </a:r>
          </a:p>
          <a:p>
            <a:r>
              <a:rPr lang="en-US" dirty="0" smtClean="0"/>
              <a:t>Sign offs</a:t>
            </a:r>
          </a:p>
          <a:p>
            <a:r>
              <a:rPr lang="en-US" dirty="0" smtClean="0"/>
              <a:t>Coding Standards</a:t>
            </a:r>
          </a:p>
          <a:p>
            <a:r>
              <a:rPr lang="en-US" dirty="0" smtClean="0"/>
              <a:t>Meeting Minutes</a:t>
            </a:r>
          </a:p>
        </p:txBody>
      </p:sp>
      <p:sp>
        <p:nvSpPr>
          <p:cNvPr id="563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384972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w="9525"/>
        </p:spPr>
        <p:txBody>
          <a:bodyPr/>
          <a:lstStyle/>
          <a:p>
            <a:r>
              <a:rPr lang="en-US" dirty="0" smtClean="0"/>
              <a:t>Resources</a:t>
            </a:r>
          </a:p>
          <a:p>
            <a:pPr lvl="1"/>
            <a:r>
              <a:rPr lang="en-US" dirty="0" smtClean="0"/>
              <a:t>Experience levels</a:t>
            </a:r>
          </a:p>
          <a:p>
            <a:pPr lvl="1"/>
            <a:r>
              <a:rPr lang="en-US" dirty="0" smtClean="0"/>
              <a:t>Vacation, Sick, Quit</a:t>
            </a:r>
          </a:p>
          <a:p>
            <a:r>
              <a:rPr lang="en-US" dirty="0" smtClean="0"/>
              <a:t>Equipment</a:t>
            </a:r>
          </a:p>
          <a:p>
            <a:pPr lvl="1"/>
            <a:r>
              <a:rPr lang="en-US" dirty="0" smtClean="0"/>
              <a:t>Hardware, Software, Office Space, Copiers, Phones</a:t>
            </a:r>
          </a:p>
          <a:p>
            <a:pPr lvl="0"/>
            <a:endParaRPr lang="en-US" dirty="0" smtClean="0"/>
          </a:p>
          <a:p>
            <a:pPr lvl="0"/>
            <a:r>
              <a:rPr lang="en-US" dirty="0" smtClean="0"/>
              <a:t>Software</a:t>
            </a:r>
            <a:r>
              <a:rPr lang="en-US" baseline="0" dirty="0" smtClean="0"/>
              <a:t> licenses (for the customer or the project)</a:t>
            </a:r>
            <a:endParaRPr lang="en-US" dirty="0" smtClean="0"/>
          </a:p>
          <a:p>
            <a:pPr lvl="0"/>
            <a:endParaRPr lang="en-US" dirty="0" smtClean="0"/>
          </a:p>
          <a:p>
            <a:r>
              <a:rPr lang="en-US" dirty="0" smtClean="0"/>
              <a:t>What you use</a:t>
            </a:r>
          </a:p>
          <a:p>
            <a:pPr lvl="1"/>
            <a:r>
              <a:rPr lang="en-US" dirty="0" smtClean="0"/>
              <a:t>Cycles, Electricity, ...</a:t>
            </a:r>
          </a:p>
          <a:p>
            <a:endParaRPr lang="en-US" dirty="0" smtClean="0"/>
          </a:p>
          <a:p>
            <a:r>
              <a:rPr lang="en-US" dirty="0" smtClean="0"/>
              <a:t>Fixed Price, T&amp;M, Fixed Resources</a:t>
            </a:r>
          </a:p>
          <a:p>
            <a:endParaRPr lang="en-US" dirty="0" smtClean="0"/>
          </a:p>
          <a:p>
            <a:r>
              <a:rPr lang="en-US" dirty="0" smtClean="0"/>
              <a:t>Define what is included and what isn’t.</a:t>
            </a:r>
          </a:p>
          <a:p>
            <a:endParaRPr lang="en-US" dirty="0" smtClean="0"/>
          </a:p>
          <a:p>
            <a:pPr lvl="1"/>
            <a:endParaRPr lang="en-US" dirty="0" smtClean="0"/>
          </a:p>
        </p:txBody>
      </p:sp>
      <p:sp>
        <p:nvSpPr>
          <p:cNvPr id="5734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31736483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p:spPr>
        <p:txBody>
          <a:bodyPr/>
          <a:lstStyle/>
          <a:p>
            <a:r>
              <a:rPr lang="en-US" dirty="0" smtClean="0"/>
              <a:t>Getting more important!! This can be used to transfer or mitigate risk</a:t>
            </a:r>
          </a:p>
          <a:p>
            <a:endParaRPr lang="en-US" dirty="0" smtClean="0"/>
          </a:p>
          <a:p>
            <a:r>
              <a:rPr lang="en-US" dirty="0" smtClean="0"/>
              <a:t>Procurement Planning - what is needed when</a:t>
            </a:r>
          </a:p>
          <a:p>
            <a:r>
              <a:rPr lang="en-US" dirty="0" smtClean="0"/>
              <a:t>Solicitation Planning - requirements</a:t>
            </a:r>
          </a:p>
          <a:p>
            <a:r>
              <a:rPr lang="en-US" dirty="0" smtClean="0"/>
              <a:t>Solicitation</a:t>
            </a:r>
          </a:p>
          <a:p>
            <a:r>
              <a:rPr lang="en-US" dirty="0" smtClean="0"/>
              <a:t>Selection</a:t>
            </a:r>
          </a:p>
          <a:p>
            <a:r>
              <a:rPr lang="en-US" dirty="0" smtClean="0"/>
              <a:t>Administration</a:t>
            </a:r>
          </a:p>
          <a:p>
            <a:r>
              <a:rPr lang="en-US" dirty="0" smtClean="0"/>
              <a:t>Closeout</a:t>
            </a:r>
          </a:p>
        </p:txBody>
      </p:sp>
      <p:sp>
        <p:nvSpPr>
          <p:cNvPr id="583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1254772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a:ln w="9525"/>
        </p:spPr>
        <p:txBody>
          <a:bodyPr/>
          <a:lstStyle/>
          <a:p>
            <a:r>
              <a:rPr lang="en-US" dirty="0" smtClean="0"/>
              <a:t>How </a:t>
            </a:r>
          </a:p>
        </p:txBody>
      </p:sp>
      <p:sp>
        <p:nvSpPr>
          <p:cNvPr id="5939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18087559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w="9525"/>
        </p:spPr>
        <p:txBody>
          <a:bodyPr/>
          <a:lstStyle/>
          <a:p>
            <a:endParaRPr lang="en-US" dirty="0" smtClean="0"/>
          </a:p>
        </p:txBody>
      </p:sp>
      <p:sp>
        <p:nvSpPr>
          <p:cNvPr id="604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67562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Express</a:t>
            </a:r>
            <a:r>
              <a:rPr lang="en-US" baseline="0" dirty="0" smtClean="0"/>
              <a:t> Scripts is one of the largest companies that many consumers don’t know – even though we process the prescriptions of one in three Americans, or roughly 100 million people. That’s because we’re largely a business-to-business operation.</a:t>
            </a:r>
            <a:endParaRPr lang="en-US" dirty="0" smtClean="0"/>
          </a:p>
          <a:p>
            <a:pPr>
              <a:buFont typeface="Arial" pitchFamily="34" charset="0"/>
              <a:buChar char="•"/>
            </a:pPr>
            <a:r>
              <a:rPr lang="en-US" baseline="0" dirty="0" smtClean="0"/>
              <a:t>We have more than 30,000 employees, and our corporate headquarters is in St. Louis, Missouri.</a:t>
            </a:r>
          </a:p>
          <a:p>
            <a:pPr>
              <a:buFont typeface="Arial" pitchFamily="34" charset="0"/>
              <a:buChar char="•"/>
            </a:pPr>
            <a:r>
              <a:rPr lang="en-US" baseline="0" dirty="0" smtClean="0"/>
              <a:t>Our clients primarily are employers and government agencies who fund health care benefits, as well as labor unions. We also sell to Health Plans, who bundle the pharmacy and medical benefits together and offer them to employers and other payers.</a:t>
            </a:r>
          </a:p>
          <a:p>
            <a:endParaRPr lang="en-US" baseline="0" dirty="0" smtClean="0"/>
          </a:p>
          <a:p>
            <a:r>
              <a:rPr lang="en-US" baseline="0" dirty="0" smtClean="0"/>
              <a:t>Our mission is to make the use of prescription drugs safer and more affordable for everyone. And as the country’s leading Pharmacy Benefit Manager, we’re uniquely positioned to help.</a:t>
            </a:r>
          </a:p>
          <a:p>
            <a:endParaRPr lang="en-US" baseline="0" dirty="0" smtClean="0"/>
          </a:p>
          <a:p>
            <a:r>
              <a:rPr lang="en-US" baseline="0" dirty="0" smtClean="0"/>
              <a:t>At the most basic level, PBMs process prescriptions when they are presented to a pharmacy – our own, through mail-order; or at a retail location. We instantly verify coverage and co-pays, and run a series of safety checks to ensure patients are getting the right drugs, in the right dose, and without any potentially harmful interactions.</a:t>
            </a:r>
          </a:p>
          <a:p>
            <a:endParaRPr lang="en-US" baseline="0" dirty="0" smtClean="0"/>
          </a:p>
          <a:p>
            <a:r>
              <a:rPr lang="en-US" baseline="0" dirty="0" smtClean="0"/>
              <a:t>But Express Scripts is much more …</a:t>
            </a:r>
          </a:p>
          <a:p>
            <a:endParaRPr lang="en-US" dirty="0"/>
          </a:p>
        </p:txBody>
      </p:sp>
      <p:sp>
        <p:nvSpPr>
          <p:cNvPr id="4" name="Header Placeholder 3"/>
          <p:cNvSpPr>
            <a:spLocks noGrp="1"/>
          </p:cNvSpPr>
          <p:nvPr>
            <p:ph type="hdr" sz="quarter" idx="10"/>
          </p:nvPr>
        </p:nvSpPr>
        <p:spPr>
          <a:xfrm>
            <a:off x="0" y="0"/>
            <a:ext cx="2971800" cy="465138"/>
          </a:xfrm>
          <a:prstGeom prst="rect">
            <a:avLst/>
          </a:prstGeom>
        </p:spPr>
        <p:txBody>
          <a:bodyPr/>
          <a:lstStyle/>
          <a:p>
            <a:endParaRPr lang="en-US" dirty="0"/>
          </a:p>
        </p:txBody>
      </p:sp>
      <p:sp>
        <p:nvSpPr>
          <p:cNvPr id="5" name="Footer Placeholder 4"/>
          <p:cNvSpPr>
            <a:spLocks noGrp="1"/>
          </p:cNvSpPr>
          <p:nvPr>
            <p:ph type="ftr" sz="quarter" idx="11"/>
          </p:nvPr>
        </p:nvSpPr>
        <p:spPr>
          <a:xfrm>
            <a:off x="0" y="8829675"/>
            <a:ext cx="2971800" cy="465138"/>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84613" y="8829675"/>
            <a:ext cx="2971800" cy="465138"/>
          </a:xfrm>
          <a:prstGeom prst="rect">
            <a:avLst/>
          </a:prstGeom>
        </p:spPr>
        <p:txBody>
          <a:bodyPr/>
          <a:lstStyle/>
          <a:p>
            <a:fld id="{DFF358DD-2331-4943-859F-F60814B25F61}" type="slidenum">
              <a:rPr lang="en-US" smtClean="0"/>
              <a:pPr/>
              <a:t>3</a:t>
            </a:fld>
            <a:endParaRPr lang="en-US" dirty="0"/>
          </a:p>
        </p:txBody>
      </p:sp>
    </p:spTree>
    <p:extLst>
      <p:ext uri="{BB962C8B-B14F-4D97-AF65-F5344CB8AC3E}">
        <p14:creationId xmlns:p14="http://schemas.microsoft.com/office/powerpoint/2010/main" xmlns="" val="400583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w="9525"/>
        </p:spPr>
        <p:txBody>
          <a:bodyPr/>
          <a:lstStyle/>
          <a:p>
            <a:endParaRPr lang="en-US" dirty="0" smtClean="0"/>
          </a:p>
        </p:txBody>
      </p:sp>
      <p:sp>
        <p:nvSpPr>
          <p:cNvPr id="614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3611617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xmlns="" val="2465226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w="9525"/>
        </p:spPr>
        <p:txBody>
          <a:bodyPr/>
          <a:lstStyle/>
          <a:p>
            <a:r>
              <a:rPr lang="en-US" dirty="0" smtClean="0"/>
              <a:t>Stamp out unsuccessful projects!!</a:t>
            </a:r>
          </a:p>
        </p:txBody>
      </p:sp>
      <p:sp>
        <p:nvSpPr>
          <p:cNvPr id="665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35509901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xmlns="" val="3881392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Express Scripts has a top of class internship program at very competitive wages. </a:t>
            </a:r>
          </a:p>
          <a:p>
            <a:r>
              <a:rPr lang="en-US" baseline="0" dirty="0" smtClean="0"/>
              <a:t>Networking</a:t>
            </a:r>
          </a:p>
          <a:p>
            <a:pPr marL="171450" indent="-171450">
              <a:buFontTx/>
              <a:buChar char="-"/>
            </a:pPr>
            <a:r>
              <a:rPr lang="en-US" baseline="0" dirty="0" smtClean="0"/>
              <a:t>Hear Sr. Staff members speak on the company, their growth as an individual and listen to advice to advance your career with Express Scripts. </a:t>
            </a:r>
          </a:p>
          <a:p>
            <a:pPr marL="171450" indent="-171450">
              <a:buFontTx/>
              <a:buChar char="-"/>
            </a:pPr>
            <a:r>
              <a:rPr lang="en-US" baseline="0" dirty="0" smtClean="0"/>
              <a:t>Every intern is given a buddy to help acclimate them to our culture and environment. </a:t>
            </a:r>
          </a:p>
          <a:p>
            <a:pPr marL="0" indent="0">
              <a:buFontTx/>
              <a:buNone/>
            </a:pPr>
            <a:r>
              <a:rPr lang="en-US" baseline="0" dirty="0" smtClean="0"/>
              <a:t>Development</a:t>
            </a:r>
          </a:p>
          <a:p>
            <a:pPr marL="171450" indent="-171450">
              <a:buFontTx/>
              <a:buChar char="-"/>
            </a:pPr>
            <a:r>
              <a:rPr lang="en-US" baseline="0" dirty="0" smtClean="0"/>
              <a:t>We offer professional training such as communication skills, executive presence, presentations skills and much more. </a:t>
            </a:r>
          </a:p>
          <a:p>
            <a:pPr marL="171450" indent="-171450">
              <a:buFontTx/>
              <a:buChar char="-"/>
            </a:pPr>
            <a:r>
              <a:rPr lang="en-US" baseline="0" dirty="0" smtClean="0"/>
              <a:t>- Our interns are given real work experience and projects are utilized throughout the business. </a:t>
            </a:r>
          </a:p>
          <a:p>
            <a:pPr marL="171450" indent="-171450">
              <a:buFontTx/>
              <a:buChar char="-"/>
            </a:pPr>
            <a:r>
              <a:rPr lang="en-US" baseline="0" dirty="0" smtClean="0"/>
              <a:t>Every intern will have two opportunities for evaluation on their progress and professional development goals. </a:t>
            </a:r>
          </a:p>
          <a:p>
            <a:pPr marL="171450" indent="-171450">
              <a:buFontTx/>
              <a:buChar char="-"/>
            </a:pPr>
            <a:r>
              <a:rPr lang="en-US" baseline="0" dirty="0" smtClean="0"/>
              <a:t>All interns are required to give final presentations which are graded my members of management. </a:t>
            </a:r>
          </a:p>
          <a:p>
            <a:pPr marL="0" indent="0">
              <a:buFontTx/>
              <a:buNone/>
            </a:pPr>
            <a:r>
              <a:rPr lang="en-US" baseline="0" dirty="0" smtClean="0"/>
              <a:t>Activities</a:t>
            </a:r>
          </a:p>
          <a:p>
            <a:pPr marL="171450" indent="-171450">
              <a:buFontTx/>
              <a:buChar char="-"/>
            </a:pPr>
            <a:r>
              <a:rPr lang="en-US" baseline="0" dirty="0" smtClean="0"/>
              <a:t>We have several activities throughout the summer including an internship Summit where all Interns attend a two day training, social event typically to a Cardinals game and a half day volunteer event. </a:t>
            </a:r>
          </a:p>
          <a:p>
            <a:pPr marL="171450" indent="-171450">
              <a:buFontTx/>
              <a:buChar char="-"/>
            </a:pPr>
            <a:endParaRPr lang="en-US" baseline="0" dirty="0" smtClean="0"/>
          </a:p>
          <a:p>
            <a:pPr marL="0" indent="0">
              <a:buFontTx/>
              <a:buNone/>
            </a:pPr>
            <a:r>
              <a:rPr lang="en-US" baseline="0" dirty="0" smtClean="0"/>
              <a:t>There are still some openings left! Go to our career website to learn more!</a:t>
            </a:r>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pPr>
              <a:defRPr/>
            </a:pPr>
            <a:fld id="{850F0233-9AF2-4430-89B0-AD9F5EA61585}"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xmlns="" val="3723966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Analysis and design are only two pieces in a process to create a successful piece of software.</a:t>
            </a:r>
          </a:p>
          <a:p>
            <a:pPr lvl="1"/>
            <a:endParaRPr lang="en-US" dirty="0" smtClean="0"/>
          </a:p>
          <a:p>
            <a:pPr lvl="1"/>
            <a:r>
              <a:rPr lang="en-US" dirty="0" smtClean="0"/>
              <a:t>One of the other pieces is project management.  Our goal for today is to give you an appreciation for what project management is all about</a:t>
            </a:r>
            <a:r>
              <a:rPr lang="en-US" baseline="0" dirty="0" smtClean="0"/>
              <a:t> and how it relates to your project.</a:t>
            </a:r>
          </a:p>
          <a:p>
            <a:pPr lvl="1"/>
            <a:endParaRPr lang="en-US" baseline="0" dirty="0" smtClean="0"/>
          </a:p>
          <a:p>
            <a:pPr lvl="1"/>
            <a:r>
              <a:rPr lang="en-US" baseline="0" dirty="0" smtClean="0"/>
              <a:t>We want to help you understand the relationship between the planning you are used to doing in your head with the formal planning required in Project Management.</a:t>
            </a:r>
            <a:endParaRPr lang="en-US" dirty="0" smtClean="0"/>
          </a:p>
        </p:txBody>
      </p:sp>
    </p:spTree>
    <p:extLst>
      <p:ext uri="{BB962C8B-B14F-4D97-AF65-F5344CB8AC3E}">
        <p14:creationId xmlns:p14="http://schemas.microsoft.com/office/powerpoint/2010/main" xmlns="" val="129933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en-US" dirty="0" smtClean="0"/>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284234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p:spPr>
        <p:txBody>
          <a:bodyPr/>
          <a:lstStyle/>
          <a:p>
            <a:r>
              <a:rPr lang="en-US" dirty="0" smtClean="0"/>
              <a:t>Building a building</a:t>
            </a:r>
          </a:p>
          <a:p>
            <a:r>
              <a:rPr lang="en-US" dirty="0" smtClean="0"/>
              <a:t>Creating software</a:t>
            </a:r>
          </a:p>
          <a:p>
            <a:r>
              <a:rPr lang="en-US" dirty="0" smtClean="0"/>
              <a:t>Running a campaign for political office</a:t>
            </a:r>
          </a:p>
          <a:p>
            <a:r>
              <a:rPr lang="en-US" dirty="0" smtClean="0"/>
              <a:t>Starting a new business.</a:t>
            </a:r>
          </a:p>
        </p:txBody>
      </p:sp>
      <p:sp>
        <p:nvSpPr>
          <p:cNvPr id="409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4190614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xmlns="" val="1929061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w="9525"/>
        </p:spPr>
        <p:txBody>
          <a:bodyPr/>
          <a:lstStyle/>
          <a:p>
            <a:r>
              <a:rPr lang="en-US" sz="900" dirty="0" smtClean="0"/>
              <a:t>The problem isn’t in the definition of ‘success’, it is in the definition of ‘failure’.  If a project is 1 month late or 5% over budget, is that a failure or just disappointment?</a:t>
            </a:r>
          </a:p>
          <a:p>
            <a:endParaRPr lang="en-US" sz="900" dirty="0" smtClean="0"/>
          </a:p>
          <a:p>
            <a:r>
              <a:rPr lang="en-US" sz="900" dirty="0" smtClean="0"/>
              <a:t>Was HealthCare.Gov</a:t>
            </a:r>
            <a:r>
              <a:rPr lang="en-US" sz="900" baseline="0" dirty="0" smtClean="0"/>
              <a:t> a complete failure (from a rollout, not a political perspective)?</a:t>
            </a:r>
          </a:p>
          <a:p>
            <a:endParaRPr lang="en-US" sz="900" baseline="0" dirty="0" smtClean="0"/>
          </a:p>
          <a:p>
            <a:r>
              <a:rPr lang="en-US" sz="900" dirty="0" smtClean="0"/>
              <a:t>According to the Standish Group, in their yearly 20010</a:t>
            </a:r>
            <a:r>
              <a:rPr lang="en-US" sz="900" baseline="0" dirty="0" smtClean="0"/>
              <a:t> CHAOS report on project management, found that </a:t>
            </a:r>
            <a:r>
              <a:rPr lang="en-US" sz="900" dirty="0" smtClean="0"/>
              <a:t>37% of all projects are successful (delivered on time, on budget, with required features and functions) , 42% were challenged (delivered late, over budget, and/or with less than the required features and functions), and 21% failed (cancelled prior to completion or delivered and never used).  That means 63% of projects are ‘challenged’ in some way.  Now Standish has a vested interest in reporting</a:t>
            </a:r>
            <a:r>
              <a:rPr lang="en-US" sz="900" baseline="0" dirty="0" smtClean="0"/>
              <a:t> failures (because they sell a PM methodology) and others are debunking their definitions, data gathering/selecting techniques, and how they interpret the data but I won’t argue with their overall ranking numbers.  A lot of projects have problems!!</a:t>
            </a:r>
          </a:p>
          <a:p>
            <a:endParaRPr lang="en-US" sz="900" baseline="0" dirty="0" smtClean="0"/>
          </a:p>
          <a:p>
            <a:r>
              <a:rPr lang="en-US" sz="900" baseline="0" dirty="0" smtClean="0"/>
              <a:t>Software Development Project Success Story from 2008:  Functionality vs. Specs, Quality vs. On Time\Budget, Budget vs. ROI, Schedule vs. Ready.</a:t>
            </a:r>
            <a:endParaRPr lang="en-US" sz="900" dirty="0" smtClean="0"/>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xmlns="" val="1393809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rrondir un rectangle avec un coin diagonal 6"/>
          <p:cNvSpPr/>
          <p:nvPr/>
        </p:nvSpPr>
        <p:spPr>
          <a:xfrm>
            <a:off x="165100" y="146050"/>
            <a:ext cx="8813800" cy="2505075"/>
          </a:xfrm>
          <a:prstGeom prst="round2DiagRect">
            <a:avLst>
              <a:gd name="adj1" fmla="val 11807"/>
              <a:gd name="adj2" fmla="val 0"/>
            </a:avLst>
          </a:prstGeom>
          <a:no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Forme 7"/>
          <p:cNvSpPr>
            <a:spLocks noGrp="1"/>
          </p:cNvSpPr>
          <p:nvPr>
            <p:ph type="ctrTitle"/>
          </p:nvPr>
        </p:nvSpPr>
        <p:spPr>
          <a:xfrm>
            <a:off x="457200" y="1120775"/>
            <a:ext cx="8305800" cy="1470025"/>
          </a:xfrm>
        </p:spPr>
        <p:txBody>
          <a:bodyPr/>
          <a:lstStyle>
            <a:lvl1pPr marL="0" algn="r">
              <a:defRPr/>
            </a:lvl1pPr>
          </a:lstStyle>
          <a:p>
            <a:r>
              <a:rPr lang="fr-FR" noProof="1" smtClean="0"/>
              <a:t>Cliquez pour modifier le style du titre</a:t>
            </a:r>
            <a:endParaRPr lang="en-US" dirty="0"/>
          </a:p>
        </p:txBody>
      </p:sp>
      <p:sp>
        <p:nvSpPr>
          <p:cNvPr id="9" name="Forme 8"/>
          <p:cNvSpPr>
            <a:spLocks noGrp="1"/>
          </p:cNvSpPr>
          <p:nvPr>
            <p:ph type="subTitle" idx="1"/>
          </p:nvPr>
        </p:nvSpPr>
        <p:spPr>
          <a:xfrm>
            <a:off x="2362200" y="2819400"/>
            <a:ext cx="6400800" cy="1752600"/>
          </a:xfrm>
        </p:spPr>
        <p:txBody>
          <a:bodyPr/>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noProof="1" smtClean="0"/>
              <a:t>Cliquez pour modifier le style des sous-titres du masque</a:t>
            </a:r>
            <a:endParaRPr lang="en-US" dirty="0"/>
          </a:p>
        </p:txBody>
      </p:sp>
      <p:sp>
        <p:nvSpPr>
          <p:cNvPr id="5" name="Rectangle 4"/>
          <p:cNvSpPr>
            <a:spLocks noGrp="1"/>
          </p:cNvSpPr>
          <p:nvPr>
            <p:ph type="dt" sz="half" idx="10"/>
          </p:nvPr>
        </p:nvSpPr>
        <p:spPr>
          <a:xfrm>
            <a:off x="5562600" y="6508750"/>
            <a:ext cx="3001963" cy="274638"/>
          </a:xfrm>
        </p:spPr>
        <p:txBody>
          <a:bodyPr/>
          <a:lstStyle>
            <a:lvl1pPr>
              <a:defRPr/>
            </a:lvl1pPr>
          </a:lstStyle>
          <a:p>
            <a:fld id="{275BA87A-A422-47D1-BF32-13E2E5069C6D}" type="datetime8">
              <a:rPr lang="en-US"/>
              <a:pPr/>
              <a:t>04/17/2015 3:28 PM</a:t>
            </a:fld>
            <a:endParaRPr lang="en-US" dirty="0"/>
          </a:p>
        </p:txBody>
      </p:sp>
      <p:sp>
        <p:nvSpPr>
          <p:cNvPr id="6" name="Rectangle 5"/>
          <p:cNvSpPr>
            <a:spLocks noGrp="1"/>
          </p:cNvSpPr>
          <p:nvPr>
            <p:ph type="sldNum" sz="quarter" idx="11"/>
          </p:nvPr>
        </p:nvSpPr>
        <p:spPr>
          <a:xfrm>
            <a:off x="8639175" y="6508750"/>
            <a:ext cx="463550" cy="274638"/>
          </a:xfrm>
        </p:spPr>
        <p:txBody>
          <a:bodyPr/>
          <a:lstStyle>
            <a:lvl1pPr>
              <a:defRPr/>
            </a:lvl1pPr>
          </a:lstStyle>
          <a:p>
            <a:fld id="{E686A25D-FEC2-42F0-802F-00F72B030C1F}" type="slidenum">
              <a:rPr lang="en-US"/>
              <a:pPr/>
              <a:t>‹#›</a:t>
            </a:fld>
            <a:r>
              <a:rPr lang="en-US" dirty="0"/>
              <a:t> </a:t>
            </a:r>
            <a:endParaRPr lang="en-US" dirty="0">
              <a:solidFill>
                <a:srgbClr val="8BBD8F"/>
              </a:solidFill>
            </a:endParaRPr>
          </a:p>
        </p:txBody>
      </p:sp>
      <p:sp>
        <p:nvSpPr>
          <p:cNvPr id="7" name="Rectangle 7"/>
          <p:cNvSpPr>
            <a:spLocks noGrp="1"/>
          </p:cNvSpPr>
          <p:nvPr>
            <p:ph type="ftr" sz="quarter" idx="12"/>
          </p:nvPr>
        </p:nvSpPr>
        <p:spPr>
          <a:xfrm>
            <a:off x="1600200" y="6508750"/>
            <a:ext cx="3906838" cy="274638"/>
          </a:xfrm>
        </p:spPr>
        <p:txBody>
          <a:bodyPr/>
          <a:lstStyle>
            <a:lvl1pPr>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Logo Slide">
    <p:spTree>
      <p:nvGrpSpPr>
        <p:cNvPr id="1" name=""/>
        <p:cNvGrpSpPr/>
        <p:nvPr/>
      </p:nvGrpSpPr>
      <p:grpSpPr>
        <a:xfrm>
          <a:off x="0" y="0"/>
          <a:ext cx="0" cy="0"/>
          <a:chOff x="0" y="0"/>
          <a:chExt cx="0" cy="0"/>
        </a:xfrm>
      </p:grpSpPr>
      <p:sp>
        <p:nvSpPr>
          <p:cNvPr id="46" name="Rectangle 4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463BEEE7-E157-4F6B-8AEE-E018CBE1C12F}" type="datetime1">
              <a:rPr lang="en-US" smtClean="0"/>
              <a:pPr/>
              <a:t>04/17/2015</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grpSp>
        <p:nvGrpSpPr>
          <p:cNvPr id="2" name="Group 239"/>
          <p:cNvGrpSpPr/>
          <p:nvPr userDrawn="1"/>
        </p:nvGrpSpPr>
        <p:grpSpPr bwMode="gray">
          <a:xfrm>
            <a:off x="1271847" y="2540926"/>
            <a:ext cx="6600306" cy="1491176"/>
            <a:chOff x="818043" y="2438400"/>
            <a:chExt cx="7507914" cy="1696228"/>
          </a:xfrm>
        </p:grpSpPr>
        <p:sp>
          <p:nvSpPr>
            <p:cNvPr id="114" name="Oval 5"/>
            <p:cNvSpPr>
              <a:spLocks noChangeArrowheads="1"/>
            </p:cNvSpPr>
            <p:nvPr userDrawn="1"/>
          </p:nvSpPr>
          <p:spPr bwMode="gray">
            <a:xfrm>
              <a:off x="845850" y="2475476"/>
              <a:ext cx="1631349" cy="1622076"/>
            </a:xfrm>
            <a:prstGeom prst="ellipse">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6"/>
            <p:cNvSpPr>
              <a:spLocks/>
            </p:cNvSpPr>
            <p:nvPr userDrawn="1"/>
          </p:nvSpPr>
          <p:spPr bwMode="gray">
            <a:xfrm>
              <a:off x="2773808" y="3050154"/>
              <a:ext cx="213188" cy="370760"/>
            </a:xfrm>
            <a:custGeom>
              <a:avLst/>
              <a:gdLst/>
              <a:ahLst/>
              <a:cxnLst>
                <a:cxn ang="0">
                  <a:pos x="0" y="40"/>
                </a:cxn>
                <a:cxn ang="0">
                  <a:pos x="0" y="0"/>
                </a:cxn>
                <a:cxn ang="0">
                  <a:pos x="22" y="0"/>
                </a:cxn>
                <a:cxn ang="0">
                  <a:pos x="21" y="5"/>
                </a:cxn>
                <a:cxn ang="0">
                  <a:pos x="6" y="5"/>
                </a:cxn>
                <a:cxn ang="0">
                  <a:pos x="6" y="16"/>
                </a:cxn>
                <a:cxn ang="0">
                  <a:pos x="19" y="16"/>
                </a:cxn>
                <a:cxn ang="0">
                  <a:pos x="19" y="22"/>
                </a:cxn>
                <a:cxn ang="0">
                  <a:pos x="6" y="22"/>
                </a:cxn>
                <a:cxn ang="0">
                  <a:pos x="6" y="35"/>
                </a:cxn>
                <a:cxn ang="0">
                  <a:pos x="23" y="35"/>
                </a:cxn>
                <a:cxn ang="0">
                  <a:pos x="23" y="40"/>
                </a:cxn>
                <a:cxn ang="0">
                  <a:pos x="0" y="40"/>
                </a:cxn>
              </a:cxnLst>
              <a:rect l="0" t="0" r="r" b="b"/>
              <a:pathLst>
                <a:path w="23" h="40">
                  <a:moveTo>
                    <a:pt x="0" y="40"/>
                  </a:moveTo>
                  <a:lnTo>
                    <a:pt x="0" y="0"/>
                  </a:lnTo>
                  <a:lnTo>
                    <a:pt x="22" y="0"/>
                  </a:lnTo>
                  <a:lnTo>
                    <a:pt x="21" y="5"/>
                  </a:lnTo>
                  <a:lnTo>
                    <a:pt x="6" y="5"/>
                  </a:lnTo>
                  <a:lnTo>
                    <a:pt x="6" y="16"/>
                  </a:lnTo>
                  <a:lnTo>
                    <a:pt x="19" y="16"/>
                  </a:lnTo>
                  <a:lnTo>
                    <a:pt x="19" y="22"/>
                  </a:lnTo>
                  <a:lnTo>
                    <a:pt x="6" y="22"/>
                  </a:lnTo>
                  <a:lnTo>
                    <a:pt x="6" y="35"/>
                  </a:lnTo>
                  <a:lnTo>
                    <a:pt x="23" y="35"/>
                  </a:lnTo>
                  <a:lnTo>
                    <a:pt x="23" y="40"/>
                  </a:lnTo>
                  <a:lnTo>
                    <a:pt x="0"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 name="Freeform 7"/>
            <p:cNvSpPr>
              <a:spLocks/>
            </p:cNvSpPr>
            <p:nvPr userDrawn="1"/>
          </p:nvSpPr>
          <p:spPr bwMode="gray">
            <a:xfrm>
              <a:off x="3079686" y="3050154"/>
              <a:ext cx="305878" cy="370760"/>
            </a:xfrm>
            <a:custGeom>
              <a:avLst/>
              <a:gdLst/>
              <a:ahLst/>
              <a:cxnLst>
                <a:cxn ang="0">
                  <a:pos x="25" y="40"/>
                </a:cxn>
                <a:cxn ang="0">
                  <a:pos x="16" y="24"/>
                </a:cxn>
                <a:cxn ang="0">
                  <a:pos x="8" y="40"/>
                </a:cxn>
                <a:cxn ang="0">
                  <a:pos x="0" y="40"/>
                </a:cxn>
                <a:cxn ang="0">
                  <a:pos x="12" y="19"/>
                </a:cxn>
                <a:cxn ang="0">
                  <a:pos x="1" y="0"/>
                </a:cxn>
                <a:cxn ang="0">
                  <a:pos x="10" y="0"/>
                </a:cxn>
                <a:cxn ang="0">
                  <a:pos x="16" y="12"/>
                </a:cxn>
                <a:cxn ang="0">
                  <a:pos x="22" y="0"/>
                </a:cxn>
                <a:cxn ang="0">
                  <a:pos x="31" y="0"/>
                </a:cxn>
                <a:cxn ang="0">
                  <a:pos x="20" y="18"/>
                </a:cxn>
                <a:cxn ang="0">
                  <a:pos x="33" y="40"/>
                </a:cxn>
                <a:cxn ang="0">
                  <a:pos x="25" y="40"/>
                </a:cxn>
              </a:cxnLst>
              <a:rect l="0" t="0" r="r" b="b"/>
              <a:pathLst>
                <a:path w="33" h="40">
                  <a:moveTo>
                    <a:pt x="25" y="40"/>
                  </a:moveTo>
                  <a:lnTo>
                    <a:pt x="16" y="24"/>
                  </a:lnTo>
                  <a:lnTo>
                    <a:pt x="8" y="40"/>
                  </a:lnTo>
                  <a:lnTo>
                    <a:pt x="0" y="40"/>
                  </a:lnTo>
                  <a:lnTo>
                    <a:pt x="12" y="19"/>
                  </a:lnTo>
                  <a:lnTo>
                    <a:pt x="1" y="0"/>
                  </a:lnTo>
                  <a:lnTo>
                    <a:pt x="10" y="0"/>
                  </a:lnTo>
                  <a:lnTo>
                    <a:pt x="16" y="12"/>
                  </a:lnTo>
                  <a:lnTo>
                    <a:pt x="22" y="0"/>
                  </a:lnTo>
                  <a:lnTo>
                    <a:pt x="31" y="0"/>
                  </a:lnTo>
                  <a:lnTo>
                    <a:pt x="20" y="18"/>
                  </a:lnTo>
                  <a:lnTo>
                    <a:pt x="33" y="40"/>
                  </a:lnTo>
                  <a:lnTo>
                    <a:pt x="25"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8"/>
            <p:cNvSpPr>
              <a:spLocks noEditPoints="1"/>
            </p:cNvSpPr>
            <p:nvPr userDrawn="1"/>
          </p:nvSpPr>
          <p:spPr bwMode="gray">
            <a:xfrm>
              <a:off x="3506062" y="3050154"/>
              <a:ext cx="250264" cy="370760"/>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7"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 name="Freeform 9"/>
            <p:cNvSpPr>
              <a:spLocks noEditPoints="1"/>
            </p:cNvSpPr>
            <p:nvPr userDrawn="1"/>
          </p:nvSpPr>
          <p:spPr bwMode="gray">
            <a:xfrm>
              <a:off x="3895361" y="3050154"/>
              <a:ext cx="259533" cy="370760"/>
            </a:xfrm>
            <a:custGeom>
              <a:avLst/>
              <a:gdLst/>
              <a:ahLst/>
              <a:cxnLst>
                <a:cxn ang="0">
                  <a:pos x="50" y="101"/>
                </a:cxn>
                <a:cxn ang="0">
                  <a:pos x="41" y="86"/>
                </a:cxn>
                <a:cxn ang="0">
                  <a:pos x="24" y="60"/>
                </a:cxn>
                <a:cxn ang="0">
                  <a:pos x="17" y="57"/>
                </a:cxn>
                <a:cxn ang="0">
                  <a:pos x="17" y="101"/>
                </a:cxn>
                <a:cxn ang="0">
                  <a:pos x="0" y="101"/>
                </a:cxn>
                <a:cxn ang="0">
                  <a:pos x="0" y="0"/>
                </a:cxn>
                <a:cxn ang="0">
                  <a:pos x="31" y="0"/>
                </a:cxn>
                <a:cxn ang="0">
                  <a:pos x="64" y="29"/>
                </a:cxn>
                <a:cxn ang="0">
                  <a:pos x="39" y="57"/>
                </a:cxn>
                <a:cxn ang="0">
                  <a:pos x="55" y="77"/>
                </a:cxn>
                <a:cxn ang="0">
                  <a:pos x="70" y="101"/>
                </a:cxn>
                <a:cxn ang="0">
                  <a:pos x="50" y="101"/>
                </a:cxn>
                <a:cxn ang="0">
                  <a:pos x="26" y="13"/>
                </a:cxn>
                <a:cxn ang="0">
                  <a:pos x="17" y="13"/>
                </a:cxn>
                <a:cxn ang="0">
                  <a:pos x="17" y="46"/>
                </a:cxn>
                <a:cxn ang="0">
                  <a:pos x="26" y="46"/>
                </a:cxn>
                <a:cxn ang="0">
                  <a:pos x="42" y="41"/>
                </a:cxn>
                <a:cxn ang="0">
                  <a:pos x="47" y="29"/>
                </a:cxn>
                <a:cxn ang="0">
                  <a:pos x="26" y="13"/>
                </a:cxn>
              </a:cxnLst>
              <a:rect l="0" t="0" r="r" b="b"/>
              <a:pathLst>
                <a:path w="70" h="101">
                  <a:moveTo>
                    <a:pt x="50" y="101"/>
                  </a:moveTo>
                  <a:cubicBezTo>
                    <a:pt x="41" y="86"/>
                    <a:pt x="41" y="86"/>
                    <a:pt x="41" y="86"/>
                  </a:cubicBezTo>
                  <a:cubicBezTo>
                    <a:pt x="34" y="73"/>
                    <a:pt x="29" y="66"/>
                    <a:pt x="24" y="60"/>
                  </a:cubicBezTo>
                  <a:cubicBezTo>
                    <a:pt x="22"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3" y="59"/>
                    <a:pt x="50" y="68"/>
                    <a:pt x="55" y="77"/>
                  </a:cubicBezTo>
                  <a:cubicBezTo>
                    <a:pt x="70" y="101"/>
                    <a:pt x="70" y="101"/>
                    <a:pt x="70" y="101"/>
                  </a:cubicBezTo>
                  <a:lnTo>
                    <a:pt x="50" y="101"/>
                  </a:lnTo>
                  <a:close/>
                  <a:moveTo>
                    <a:pt x="26" y="13"/>
                  </a:moveTo>
                  <a:cubicBezTo>
                    <a:pt x="17" y="13"/>
                    <a:pt x="17" y="13"/>
                    <a:pt x="17" y="13"/>
                  </a:cubicBezTo>
                  <a:cubicBezTo>
                    <a:pt x="17" y="46"/>
                    <a:pt x="17" y="46"/>
                    <a:pt x="17" y="46"/>
                  </a:cubicBezTo>
                  <a:cubicBezTo>
                    <a:pt x="26" y="46"/>
                    <a:pt x="26" y="46"/>
                    <a:pt x="26" y="46"/>
                  </a:cubicBezTo>
                  <a:cubicBezTo>
                    <a:pt x="35" y="46"/>
                    <a:pt x="39" y="44"/>
                    <a:pt x="42" y="41"/>
                  </a:cubicBezTo>
                  <a:cubicBezTo>
                    <a:pt x="45" y="38"/>
                    <a:pt x="47" y="34"/>
                    <a:pt x="47" y="29"/>
                  </a:cubicBezTo>
                  <a:cubicBezTo>
                    <a:pt x="47" y="19"/>
                    <a:pt x="41" y="13"/>
                    <a:pt x="26"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10"/>
            <p:cNvSpPr>
              <a:spLocks/>
            </p:cNvSpPr>
            <p:nvPr userDrawn="1"/>
          </p:nvSpPr>
          <p:spPr bwMode="gray">
            <a:xfrm>
              <a:off x="4293929" y="3050154"/>
              <a:ext cx="213188" cy="370760"/>
            </a:xfrm>
            <a:custGeom>
              <a:avLst/>
              <a:gdLst/>
              <a:ahLst/>
              <a:cxnLst>
                <a:cxn ang="0">
                  <a:pos x="0" y="40"/>
                </a:cxn>
                <a:cxn ang="0">
                  <a:pos x="0" y="0"/>
                </a:cxn>
                <a:cxn ang="0">
                  <a:pos x="23" y="0"/>
                </a:cxn>
                <a:cxn ang="0">
                  <a:pos x="22" y="5"/>
                </a:cxn>
                <a:cxn ang="0">
                  <a:pos x="7" y="5"/>
                </a:cxn>
                <a:cxn ang="0">
                  <a:pos x="7" y="16"/>
                </a:cxn>
                <a:cxn ang="0">
                  <a:pos x="19" y="16"/>
                </a:cxn>
                <a:cxn ang="0">
                  <a:pos x="19" y="22"/>
                </a:cxn>
                <a:cxn ang="0">
                  <a:pos x="7" y="22"/>
                </a:cxn>
                <a:cxn ang="0">
                  <a:pos x="7" y="35"/>
                </a:cxn>
                <a:cxn ang="0">
                  <a:pos x="23" y="35"/>
                </a:cxn>
                <a:cxn ang="0">
                  <a:pos x="23" y="40"/>
                </a:cxn>
                <a:cxn ang="0">
                  <a:pos x="0" y="40"/>
                </a:cxn>
              </a:cxnLst>
              <a:rect l="0" t="0" r="r" b="b"/>
              <a:pathLst>
                <a:path w="23" h="40">
                  <a:moveTo>
                    <a:pt x="0" y="40"/>
                  </a:moveTo>
                  <a:lnTo>
                    <a:pt x="0" y="0"/>
                  </a:lnTo>
                  <a:lnTo>
                    <a:pt x="23" y="0"/>
                  </a:lnTo>
                  <a:lnTo>
                    <a:pt x="22" y="5"/>
                  </a:lnTo>
                  <a:lnTo>
                    <a:pt x="7" y="5"/>
                  </a:lnTo>
                  <a:lnTo>
                    <a:pt x="7" y="16"/>
                  </a:lnTo>
                  <a:lnTo>
                    <a:pt x="19" y="16"/>
                  </a:lnTo>
                  <a:lnTo>
                    <a:pt x="19" y="22"/>
                  </a:lnTo>
                  <a:lnTo>
                    <a:pt x="7" y="22"/>
                  </a:lnTo>
                  <a:lnTo>
                    <a:pt x="7" y="35"/>
                  </a:lnTo>
                  <a:lnTo>
                    <a:pt x="23" y="35"/>
                  </a:lnTo>
                  <a:lnTo>
                    <a:pt x="23" y="40"/>
                  </a:lnTo>
                  <a:lnTo>
                    <a:pt x="0"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 name="Freeform 11"/>
            <p:cNvSpPr>
              <a:spLocks/>
            </p:cNvSpPr>
            <p:nvPr userDrawn="1"/>
          </p:nvSpPr>
          <p:spPr bwMode="gray">
            <a:xfrm>
              <a:off x="4627614" y="3040885"/>
              <a:ext cx="268802" cy="389298"/>
            </a:xfrm>
            <a:custGeom>
              <a:avLst/>
              <a:gdLst/>
              <a:ahLst/>
              <a:cxnLst>
                <a:cxn ang="0">
                  <a:pos x="33" y="105"/>
                </a:cxn>
                <a:cxn ang="0">
                  <a:pos x="0" y="96"/>
                </a:cxn>
                <a:cxn ang="0">
                  <a:pos x="7" y="83"/>
                </a:cxn>
                <a:cxn ang="0">
                  <a:pos x="34" y="92"/>
                </a:cxn>
                <a:cxn ang="0">
                  <a:pos x="54" y="75"/>
                </a:cxn>
                <a:cxn ang="0">
                  <a:pos x="39" y="60"/>
                </a:cxn>
                <a:cxn ang="0">
                  <a:pos x="28" y="57"/>
                </a:cxn>
                <a:cxn ang="0">
                  <a:pos x="8" y="45"/>
                </a:cxn>
                <a:cxn ang="0">
                  <a:pos x="4" y="30"/>
                </a:cxn>
                <a:cxn ang="0">
                  <a:pos x="39" y="0"/>
                </a:cxn>
                <a:cxn ang="0">
                  <a:pos x="71" y="10"/>
                </a:cxn>
                <a:cxn ang="0">
                  <a:pos x="63" y="22"/>
                </a:cxn>
                <a:cxn ang="0">
                  <a:pos x="39" y="14"/>
                </a:cxn>
                <a:cxn ang="0">
                  <a:pos x="23" y="28"/>
                </a:cxn>
                <a:cxn ang="0">
                  <a:pos x="36" y="40"/>
                </a:cxn>
                <a:cxn ang="0">
                  <a:pos x="48" y="44"/>
                </a:cxn>
                <a:cxn ang="0">
                  <a:pos x="73" y="73"/>
                </a:cxn>
                <a:cxn ang="0">
                  <a:pos x="33" y="105"/>
                </a:cxn>
              </a:cxnLst>
              <a:rect l="0" t="0" r="r" b="b"/>
              <a:pathLst>
                <a:path w="73" h="105">
                  <a:moveTo>
                    <a:pt x="33"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49" y="63"/>
                    <a:pt x="39" y="60"/>
                  </a:cubicBezTo>
                  <a:cubicBezTo>
                    <a:pt x="28" y="57"/>
                    <a:pt x="28" y="57"/>
                    <a:pt x="28" y="57"/>
                  </a:cubicBezTo>
                  <a:cubicBezTo>
                    <a:pt x="19" y="55"/>
                    <a:pt x="12" y="51"/>
                    <a:pt x="8"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59" y="105"/>
                    <a:pt x="33"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12"/>
            <p:cNvSpPr>
              <a:spLocks/>
            </p:cNvSpPr>
            <p:nvPr userDrawn="1"/>
          </p:nvSpPr>
          <p:spPr bwMode="gray">
            <a:xfrm>
              <a:off x="5016913" y="3040885"/>
              <a:ext cx="278071" cy="389298"/>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 name="Freeform 13"/>
            <p:cNvSpPr>
              <a:spLocks/>
            </p:cNvSpPr>
            <p:nvPr userDrawn="1"/>
          </p:nvSpPr>
          <p:spPr bwMode="gray">
            <a:xfrm>
              <a:off x="5619400" y="3040885"/>
              <a:ext cx="278071" cy="389298"/>
            </a:xfrm>
            <a:custGeom>
              <a:avLst/>
              <a:gdLst/>
              <a:ahLst/>
              <a:cxnLst>
                <a:cxn ang="0">
                  <a:pos x="33" y="105"/>
                </a:cxn>
                <a:cxn ang="0">
                  <a:pos x="0" y="96"/>
                </a:cxn>
                <a:cxn ang="0">
                  <a:pos x="6" y="83"/>
                </a:cxn>
                <a:cxn ang="0">
                  <a:pos x="33" y="92"/>
                </a:cxn>
                <a:cxn ang="0">
                  <a:pos x="53" y="75"/>
                </a:cxn>
                <a:cxn ang="0">
                  <a:pos x="38" y="60"/>
                </a:cxn>
                <a:cxn ang="0">
                  <a:pos x="27" y="57"/>
                </a:cxn>
                <a:cxn ang="0">
                  <a:pos x="8" y="45"/>
                </a:cxn>
                <a:cxn ang="0">
                  <a:pos x="4" y="30"/>
                </a:cxn>
                <a:cxn ang="0">
                  <a:pos x="38" y="0"/>
                </a:cxn>
                <a:cxn ang="0">
                  <a:pos x="70" y="10"/>
                </a:cxn>
                <a:cxn ang="0">
                  <a:pos x="63" y="22"/>
                </a:cxn>
                <a:cxn ang="0">
                  <a:pos x="39" y="14"/>
                </a:cxn>
                <a:cxn ang="0">
                  <a:pos x="22" y="28"/>
                </a:cxn>
                <a:cxn ang="0">
                  <a:pos x="36" y="40"/>
                </a:cxn>
                <a:cxn ang="0">
                  <a:pos x="48" y="44"/>
                </a:cxn>
                <a:cxn ang="0">
                  <a:pos x="73" y="73"/>
                </a:cxn>
                <a:cxn ang="0">
                  <a:pos x="33" y="105"/>
                </a:cxn>
              </a:cxnLst>
              <a:rect l="0" t="0" r="r" b="b"/>
              <a:pathLst>
                <a:path w="73" h="105">
                  <a:moveTo>
                    <a:pt x="33" y="105"/>
                  </a:moveTo>
                  <a:cubicBezTo>
                    <a:pt x="21" y="105"/>
                    <a:pt x="10" y="102"/>
                    <a:pt x="0" y="96"/>
                  </a:cubicBezTo>
                  <a:cubicBezTo>
                    <a:pt x="6" y="83"/>
                    <a:pt x="6" y="83"/>
                    <a:pt x="6" y="83"/>
                  </a:cubicBezTo>
                  <a:cubicBezTo>
                    <a:pt x="15" y="88"/>
                    <a:pt x="23" y="92"/>
                    <a:pt x="33" y="92"/>
                  </a:cubicBezTo>
                  <a:cubicBezTo>
                    <a:pt x="46" y="92"/>
                    <a:pt x="53" y="86"/>
                    <a:pt x="53" y="75"/>
                  </a:cubicBezTo>
                  <a:cubicBezTo>
                    <a:pt x="53" y="68"/>
                    <a:pt x="49" y="63"/>
                    <a:pt x="38" y="60"/>
                  </a:cubicBezTo>
                  <a:cubicBezTo>
                    <a:pt x="27" y="57"/>
                    <a:pt x="27" y="57"/>
                    <a:pt x="27" y="57"/>
                  </a:cubicBezTo>
                  <a:cubicBezTo>
                    <a:pt x="18" y="55"/>
                    <a:pt x="12" y="51"/>
                    <a:pt x="8" y="45"/>
                  </a:cubicBezTo>
                  <a:cubicBezTo>
                    <a:pt x="5" y="41"/>
                    <a:pt x="4" y="36"/>
                    <a:pt x="4" y="30"/>
                  </a:cubicBezTo>
                  <a:cubicBezTo>
                    <a:pt x="4" y="12"/>
                    <a:pt x="18" y="0"/>
                    <a:pt x="38" y="0"/>
                  </a:cubicBezTo>
                  <a:cubicBezTo>
                    <a:pt x="50" y="0"/>
                    <a:pt x="61" y="4"/>
                    <a:pt x="70" y="10"/>
                  </a:cubicBezTo>
                  <a:cubicBezTo>
                    <a:pt x="63" y="22"/>
                    <a:pt x="63" y="22"/>
                    <a:pt x="63" y="22"/>
                  </a:cubicBezTo>
                  <a:cubicBezTo>
                    <a:pt x="53" y="16"/>
                    <a:pt x="47" y="14"/>
                    <a:pt x="39" y="14"/>
                  </a:cubicBezTo>
                  <a:cubicBezTo>
                    <a:pt x="29" y="14"/>
                    <a:pt x="22" y="19"/>
                    <a:pt x="22" y="28"/>
                  </a:cubicBezTo>
                  <a:cubicBezTo>
                    <a:pt x="22" y="34"/>
                    <a:pt x="26" y="37"/>
                    <a:pt x="36" y="40"/>
                  </a:cubicBezTo>
                  <a:cubicBezTo>
                    <a:pt x="48" y="44"/>
                    <a:pt x="48" y="44"/>
                    <a:pt x="48" y="44"/>
                  </a:cubicBezTo>
                  <a:cubicBezTo>
                    <a:pt x="62" y="48"/>
                    <a:pt x="73" y="57"/>
                    <a:pt x="73" y="73"/>
                  </a:cubicBezTo>
                  <a:cubicBezTo>
                    <a:pt x="73" y="90"/>
                    <a:pt x="59" y="105"/>
                    <a:pt x="33"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14"/>
            <p:cNvSpPr>
              <a:spLocks/>
            </p:cNvSpPr>
            <p:nvPr userDrawn="1"/>
          </p:nvSpPr>
          <p:spPr bwMode="gray">
            <a:xfrm>
              <a:off x="6027238" y="3040885"/>
              <a:ext cx="268802" cy="389298"/>
            </a:xfrm>
            <a:custGeom>
              <a:avLst/>
              <a:gdLst/>
              <a:ahLst/>
              <a:cxnLst>
                <a:cxn ang="0">
                  <a:pos x="44" y="105"/>
                </a:cxn>
                <a:cxn ang="0">
                  <a:pos x="12" y="90"/>
                </a:cxn>
                <a:cxn ang="0">
                  <a:pos x="0" y="54"/>
                </a:cxn>
                <a:cxn ang="0">
                  <a:pos x="7" y="23"/>
                </a:cxn>
                <a:cxn ang="0">
                  <a:pos x="45" y="0"/>
                </a:cxn>
                <a:cxn ang="0">
                  <a:pos x="70" y="8"/>
                </a:cxn>
                <a:cxn ang="0">
                  <a:pos x="62" y="19"/>
                </a:cxn>
                <a:cxn ang="0">
                  <a:pos x="45" y="13"/>
                </a:cxn>
                <a:cxn ang="0">
                  <a:pos x="25" y="25"/>
                </a:cxn>
                <a:cxn ang="0">
                  <a:pos x="19" y="52"/>
                </a:cxn>
                <a:cxn ang="0">
                  <a:pos x="23" y="77"/>
                </a:cxn>
                <a:cxn ang="0">
                  <a:pos x="46" y="92"/>
                </a:cxn>
                <a:cxn ang="0">
                  <a:pos x="64" y="85"/>
                </a:cxn>
                <a:cxn ang="0">
                  <a:pos x="72" y="96"/>
                </a:cxn>
                <a:cxn ang="0">
                  <a:pos x="44" y="105"/>
                </a:cxn>
              </a:cxnLst>
              <a:rect l="0" t="0" r="r" b="b"/>
              <a:pathLst>
                <a:path w="72" h="105">
                  <a:moveTo>
                    <a:pt x="44" y="105"/>
                  </a:moveTo>
                  <a:cubicBezTo>
                    <a:pt x="31" y="105"/>
                    <a:pt x="20" y="100"/>
                    <a:pt x="12" y="90"/>
                  </a:cubicBezTo>
                  <a:cubicBezTo>
                    <a:pt x="4" y="81"/>
                    <a:pt x="0" y="69"/>
                    <a:pt x="0" y="54"/>
                  </a:cubicBezTo>
                  <a:cubicBezTo>
                    <a:pt x="0" y="42"/>
                    <a:pt x="3" y="32"/>
                    <a:pt x="7" y="23"/>
                  </a:cubicBezTo>
                  <a:cubicBezTo>
                    <a:pt x="15" y="9"/>
                    <a:pt x="29" y="0"/>
                    <a:pt x="45" y="0"/>
                  </a:cubicBezTo>
                  <a:cubicBezTo>
                    <a:pt x="54" y="0"/>
                    <a:pt x="64" y="3"/>
                    <a:pt x="70" y="8"/>
                  </a:cubicBezTo>
                  <a:cubicBezTo>
                    <a:pt x="62" y="19"/>
                    <a:pt x="62" y="19"/>
                    <a:pt x="62" y="19"/>
                  </a:cubicBezTo>
                  <a:cubicBezTo>
                    <a:pt x="57" y="15"/>
                    <a:pt x="51" y="13"/>
                    <a:pt x="45" y="13"/>
                  </a:cubicBezTo>
                  <a:cubicBezTo>
                    <a:pt x="36" y="13"/>
                    <a:pt x="29" y="18"/>
                    <a:pt x="25" y="25"/>
                  </a:cubicBezTo>
                  <a:cubicBezTo>
                    <a:pt x="21" y="32"/>
                    <a:pt x="19" y="40"/>
                    <a:pt x="19" y="52"/>
                  </a:cubicBezTo>
                  <a:cubicBezTo>
                    <a:pt x="19" y="65"/>
                    <a:pt x="21" y="72"/>
                    <a:pt x="23" y="77"/>
                  </a:cubicBezTo>
                  <a:cubicBezTo>
                    <a:pt x="28" y="87"/>
                    <a:pt x="36" y="92"/>
                    <a:pt x="46" y="92"/>
                  </a:cubicBezTo>
                  <a:cubicBezTo>
                    <a:pt x="53" y="92"/>
                    <a:pt x="58" y="90"/>
                    <a:pt x="64" y="85"/>
                  </a:cubicBezTo>
                  <a:cubicBezTo>
                    <a:pt x="72" y="96"/>
                    <a:pt x="72" y="96"/>
                    <a:pt x="72" y="96"/>
                  </a:cubicBezTo>
                  <a:cubicBezTo>
                    <a:pt x="64" y="102"/>
                    <a:pt x="55" y="105"/>
                    <a:pt x="4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15"/>
            <p:cNvSpPr>
              <a:spLocks noEditPoints="1"/>
            </p:cNvSpPr>
            <p:nvPr userDrawn="1"/>
          </p:nvSpPr>
          <p:spPr bwMode="gray">
            <a:xfrm>
              <a:off x="6444344" y="3050154"/>
              <a:ext cx="259533" cy="370760"/>
            </a:xfrm>
            <a:custGeom>
              <a:avLst/>
              <a:gdLst/>
              <a:ahLst/>
              <a:cxnLst>
                <a:cxn ang="0">
                  <a:pos x="49" y="101"/>
                </a:cxn>
                <a:cxn ang="0">
                  <a:pos x="41" y="86"/>
                </a:cxn>
                <a:cxn ang="0">
                  <a:pos x="23" y="60"/>
                </a:cxn>
                <a:cxn ang="0">
                  <a:pos x="17" y="57"/>
                </a:cxn>
                <a:cxn ang="0">
                  <a:pos x="17" y="101"/>
                </a:cxn>
                <a:cxn ang="0">
                  <a:pos x="0" y="101"/>
                </a:cxn>
                <a:cxn ang="0">
                  <a:pos x="0" y="0"/>
                </a:cxn>
                <a:cxn ang="0">
                  <a:pos x="31" y="0"/>
                </a:cxn>
                <a:cxn ang="0">
                  <a:pos x="64" y="29"/>
                </a:cxn>
                <a:cxn ang="0">
                  <a:pos x="39" y="57"/>
                </a:cxn>
                <a:cxn ang="0">
                  <a:pos x="54" y="77"/>
                </a:cxn>
                <a:cxn ang="0">
                  <a:pos x="69" y="101"/>
                </a:cxn>
                <a:cxn ang="0">
                  <a:pos x="49" y="101"/>
                </a:cxn>
                <a:cxn ang="0">
                  <a:pos x="26" y="13"/>
                </a:cxn>
                <a:cxn ang="0">
                  <a:pos x="17" y="13"/>
                </a:cxn>
                <a:cxn ang="0">
                  <a:pos x="17" y="46"/>
                </a:cxn>
                <a:cxn ang="0">
                  <a:pos x="25" y="46"/>
                </a:cxn>
                <a:cxn ang="0">
                  <a:pos x="42" y="41"/>
                </a:cxn>
                <a:cxn ang="0">
                  <a:pos x="46" y="29"/>
                </a:cxn>
                <a:cxn ang="0">
                  <a:pos x="26" y="13"/>
                </a:cxn>
              </a:cxnLst>
              <a:rect l="0" t="0" r="r" b="b"/>
              <a:pathLst>
                <a:path w="69" h="101">
                  <a:moveTo>
                    <a:pt x="49" y="101"/>
                  </a:moveTo>
                  <a:cubicBezTo>
                    <a:pt x="41" y="86"/>
                    <a:pt x="41" y="86"/>
                    <a:pt x="41" y="86"/>
                  </a:cubicBezTo>
                  <a:cubicBezTo>
                    <a:pt x="34" y="73"/>
                    <a:pt x="29" y="66"/>
                    <a:pt x="23" y="60"/>
                  </a:cubicBezTo>
                  <a:cubicBezTo>
                    <a:pt x="21"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2" y="59"/>
                    <a:pt x="49" y="68"/>
                    <a:pt x="54" y="77"/>
                  </a:cubicBezTo>
                  <a:cubicBezTo>
                    <a:pt x="69" y="101"/>
                    <a:pt x="69" y="101"/>
                    <a:pt x="69" y="101"/>
                  </a:cubicBezTo>
                  <a:lnTo>
                    <a:pt x="49" y="101"/>
                  </a:lnTo>
                  <a:close/>
                  <a:moveTo>
                    <a:pt x="26" y="13"/>
                  </a:moveTo>
                  <a:cubicBezTo>
                    <a:pt x="17" y="13"/>
                    <a:pt x="17" y="13"/>
                    <a:pt x="17" y="13"/>
                  </a:cubicBezTo>
                  <a:cubicBezTo>
                    <a:pt x="17" y="46"/>
                    <a:pt x="17" y="46"/>
                    <a:pt x="17" y="46"/>
                  </a:cubicBezTo>
                  <a:cubicBezTo>
                    <a:pt x="25" y="46"/>
                    <a:pt x="25" y="46"/>
                    <a:pt x="25" y="46"/>
                  </a:cubicBezTo>
                  <a:cubicBezTo>
                    <a:pt x="34" y="46"/>
                    <a:pt x="39" y="44"/>
                    <a:pt x="42" y="41"/>
                  </a:cubicBezTo>
                  <a:cubicBezTo>
                    <a:pt x="45" y="38"/>
                    <a:pt x="46" y="34"/>
                    <a:pt x="46" y="29"/>
                  </a:cubicBezTo>
                  <a:cubicBezTo>
                    <a:pt x="46" y="19"/>
                    <a:pt x="41" y="13"/>
                    <a:pt x="26"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8" name="Rectangle 16"/>
            <p:cNvSpPr>
              <a:spLocks noChangeArrowheads="1"/>
            </p:cNvSpPr>
            <p:nvPr userDrawn="1"/>
          </p:nvSpPr>
          <p:spPr bwMode="gray">
            <a:xfrm>
              <a:off x="6842912" y="3050154"/>
              <a:ext cx="55614" cy="37076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17"/>
            <p:cNvSpPr>
              <a:spLocks noEditPoints="1"/>
            </p:cNvSpPr>
            <p:nvPr userDrawn="1"/>
          </p:nvSpPr>
          <p:spPr bwMode="gray">
            <a:xfrm>
              <a:off x="7074638" y="3050154"/>
              <a:ext cx="250264" cy="370760"/>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6"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0" name="Freeform 18"/>
            <p:cNvSpPr>
              <a:spLocks/>
            </p:cNvSpPr>
            <p:nvPr userDrawn="1"/>
          </p:nvSpPr>
          <p:spPr bwMode="gray">
            <a:xfrm>
              <a:off x="7417592" y="3050154"/>
              <a:ext cx="259533" cy="370760"/>
            </a:xfrm>
            <a:custGeom>
              <a:avLst/>
              <a:gdLst/>
              <a:ahLst/>
              <a:cxnLst>
                <a:cxn ang="0">
                  <a:pos x="28" y="5"/>
                </a:cxn>
                <a:cxn ang="0">
                  <a:pos x="17" y="5"/>
                </a:cxn>
                <a:cxn ang="0">
                  <a:pos x="17" y="40"/>
                </a:cxn>
                <a:cxn ang="0">
                  <a:pos x="11" y="40"/>
                </a:cxn>
                <a:cxn ang="0">
                  <a:pos x="11" y="5"/>
                </a:cxn>
                <a:cxn ang="0">
                  <a:pos x="0" y="5"/>
                </a:cxn>
                <a:cxn ang="0">
                  <a:pos x="0" y="0"/>
                </a:cxn>
                <a:cxn ang="0">
                  <a:pos x="28" y="0"/>
                </a:cxn>
                <a:cxn ang="0">
                  <a:pos x="28" y="5"/>
                </a:cxn>
              </a:cxnLst>
              <a:rect l="0" t="0" r="r" b="b"/>
              <a:pathLst>
                <a:path w="28" h="40">
                  <a:moveTo>
                    <a:pt x="28" y="5"/>
                  </a:moveTo>
                  <a:lnTo>
                    <a:pt x="17" y="5"/>
                  </a:lnTo>
                  <a:lnTo>
                    <a:pt x="17" y="40"/>
                  </a:lnTo>
                  <a:lnTo>
                    <a:pt x="11" y="40"/>
                  </a:lnTo>
                  <a:lnTo>
                    <a:pt x="11" y="5"/>
                  </a:lnTo>
                  <a:lnTo>
                    <a:pt x="0" y="5"/>
                  </a:lnTo>
                  <a:lnTo>
                    <a:pt x="0" y="0"/>
                  </a:lnTo>
                  <a:lnTo>
                    <a:pt x="28" y="0"/>
                  </a:lnTo>
                  <a:lnTo>
                    <a:pt x="28" y="5"/>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19"/>
            <p:cNvSpPr>
              <a:spLocks/>
            </p:cNvSpPr>
            <p:nvPr userDrawn="1"/>
          </p:nvSpPr>
          <p:spPr bwMode="gray">
            <a:xfrm>
              <a:off x="7769815" y="3040885"/>
              <a:ext cx="278071" cy="389298"/>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20"/>
            <p:cNvSpPr>
              <a:spLocks noEditPoints="1"/>
            </p:cNvSpPr>
            <p:nvPr userDrawn="1"/>
          </p:nvSpPr>
          <p:spPr bwMode="gray">
            <a:xfrm>
              <a:off x="8140576" y="3050154"/>
              <a:ext cx="185381" cy="185380"/>
            </a:xfrm>
            <a:custGeom>
              <a:avLst/>
              <a:gdLst/>
              <a:ahLst/>
              <a:cxnLst>
                <a:cxn ang="0">
                  <a:pos x="25" y="49"/>
                </a:cxn>
                <a:cxn ang="0">
                  <a:pos x="0" y="25"/>
                </a:cxn>
                <a:cxn ang="0">
                  <a:pos x="25" y="0"/>
                </a:cxn>
                <a:cxn ang="0">
                  <a:pos x="49" y="25"/>
                </a:cxn>
                <a:cxn ang="0">
                  <a:pos x="25" y="49"/>
                </a:cxn>
                <a:cxn ang="0">
                  <a:pos x="25" y="5"/>
                </a:cxn>
                <a:cxn ang="0">
                  <a:pos x="6" y="25"/>
                </a:cxn>
                <a:cxn ang="0">
                  <a:pos x="25" y="44"/>
                </a:cxn>
                <a:cxn ang="0">
                  <a:pos x="43" y="25"/>
                </a:cxn>
                <a:cxn ang="0">
                  <a:pos x="25" y="5"/>
                </a:cxn>
                <a:cxn ang="0">
                  <a:pos x="29" y="38"/>
                </a:cxn>
                <a:cxn ang="0">
                  <a:pos x="27" y="34"/>
                </a:cxn>
                <a:cxn ang="0">
                  <a:pos x="22" y="27"/>
                </a:cxn>
                <a:cxn ang="0">
                  <a:pos x="21" y="27"/>
                </a:cxn>
                <a:cxn ang="0">
                  <a:pos x="21" y="38"/>
                </a:cxn>
                <a:cxn ang="0">
                  <a:pos x="16" y="38"/>
                </a:cxn>
                <a:cxn ang="0">
                  <a:pos x="16" y="11"/>
                </a:cxn>
                <a:cxn ang="0">
                  <a:pos x="26" y="11"/>
                </a:cxn>
                <a:cxn ang="0">
                  <a:pos x="34" y="19"/>
                </a:cxn>
                <a:cxn ang="0">
                  <a:pos x="28" y="26"/>
                </a:cxn>
                <a:cxn ang="0">
                  <a:pos x="29" y="28"/>
                </a:cxn>
                <a:cxn ang="0">
                  <a:pos x="36" y="38"/>
                </a:cxn>
                <a:cxn ang="0">
                  <a:pos x="29" y="38"/>
                </a:cxn>
                <a:cxn ang="0">
                  <a:pos x="26" y="16"/>
                </a:cxn>
                <a:cxn ang="0">
                  <a:pos x="23" y="15"/>
                </a:cxn>
                <a:cxn ang="0">
                  <a:pos x="21" y="15"/>
                </a:cxn>
                <a:cxn ang="0">
                  <a:pos x="21" y="23"/>
                </a:cxn>
                <a:cxn ang="0">
                  <a:pos x="23" y="23"/>
                </a:cxn>
                <a:cxn ang="0">
                  <a:pos x="27" y="22"/>
                </a:cxn>
                <a:cxn ang="0">
                  <a:pos x="28" y="19"/>
                </a:cxn>
                <a:cxn ang="0">
                  <a:pos x="26" y="16"/>
                </a:cxn>
              </a:cxnLst>
              <a:rect l="0" t="0" r="r" b="b"/>
              <a:pathLst>
                <a:path w="49" h="49">
                  <a:moveTo>
                    <a:pt x="25" y="49"/>
                  </a:moveTo>
                  <a:cubicBezTo>
                    <a:pt x="11" y="49"/>
                    <a:pt x="0" y="38"/>
                    <a:pt x="0" y="25"/>
                  </a:cubicBezTo>
                  <a:cubicBezTo>
                    <a:pt x="0" y="11"/>
                    <a:pt x="11" y="0"/>
                    <a:pt x="25" y="0"/>
                  </a:cubicBezTo>
                  <a:cubicBezTo>
                    <a:pt x="38" y="0"/>
                    <a:pt x="49" y="11"/>
                    <a:pt x="49" y="25"/>
                  </a:cubicBezTo>
                  <a:cubicBezTo>
                    <a:pt x="49" y="38"/>
                    <a:pt x="38" y="49"/>
                    <a:pt x="25" y="49"/>
                  </a:cubicBezTo>
                  <a:close/>
                  <a:moveTo>
                    <a:pt x="25" y="5"/>
                  </a:moveTo>
                  <a:cubicBezTo>
                    <a:pt x="14" y="5"/>
                    <a:pt x="6" y="14"/>
                    <a:pt x="6" y="25"/>
                  </a:cubicBezTo>
                  <a:cubicBezTo>
                    <a:pt x="6" y="35"/>
                    <a:pt x="14" y="44"/>
                    <a:pt x="25" y="44"/>
                  </a:cubicBezTo>
                  <a:cubicBezTo>
                    <a:pt x="35" y="44"/>
                    <a:pt x="43" y="35"/>
                    <a:pt x="43" y="25"/>
                  </a:cubicBezTo>
                  <a:cubicBezTo>
                    <a:pt x="43" y="14"/>
                    <a:pt x="35" y="5"/>
                    <a:pt x="25" y="5"/>
                  </a:cubicBezTo>
                  <a:close/>
                  <a:moveTo>
                    <a:pt x="29" y="38"/>
                  </a:moveTo>
                  <a:cubicBezTo>
                    <a:pt x="28" y="36"/>
                    <a:pt x="28" y="36"/>
                    <a:pt x="27" y="34"/>
                  </a:cubicBezTo>
                  <a:cubicBezTo>
                    <a:pt x="24" y="29"/>
                    <a:pt x="23" y="27"/>
                    <a:pt x="22" y="27"/>
                  </a:cubicBezTo>
                  <a:cubicBezTo>
                    <a:pt x="22" y="27"/>
                    <a:pt x="22" y="27"/>
                    <a:pt x="21" y="27"/>
                  </a:cubicBezTo>
                  <a:cubicBezTo>
                    <a:pt x="21" y="38"/>
                    <a:pt x="21" y="38"/>
                    <a:pt x="21" y="38"/>
                  </a:cubicBezTo>
                  <a:cubicBezTo>
                    <a:pt x="16" y="38"/>
                    <a:pt x="16" y="38"/>
                    <a:pt x="16" y="38"/>
                  </a:cubicBezTo>
                  <a:cubicBezTo>
                    <a:pt x="16" y="11"/>
                    <a:pt x="16" y="11"/>
                    <a:pt x="16" y="11"/>
                  </a:cubicBezTo>
                  <a:cubicBezTo>
                    <a:pt x="26" y="11"/>
                    <a:pt x="26" y="11"/>
                    <a:pt x="26" y="11"/>
                  </a:cubicBezTo>
                  <a:cubicBezTo>
                    <a:pt x="31" y="11"/>
                    <a:pt x="34" y="14"/>
                    <a:pt x="34" y="19"/>
                  </a:cubicBezTo>
                  <a:cubicBezTo>
                    <a:pt x="34" y="23"/>
                    <a:pt x="31" y="26"/>
                    <a:pt x="28" y="26"/>
                  </a:cubicBezTo>
                  <a:cubicBezTo>
                    <a:pt x="29" y="27"/>
                    <a:pt x="29" y="27"/>
                    <a:pt x="29" y="28"/>
                  </a:cubicBezTo>
                  <a:cubicBezTo>
                    <a:pt x="31" y="29"/>
                    <a:pt x="36" y="38"/>
                    <a:pt x="36" y="38"/>
                  </a:cubicBezTo>
                  <a:lnTo>
                    <a:pt x="29" y="38"/>
                  </a:lnTo>
                  <a:close/>
                  <a:moveTo>
                    <a:pt x="26" y="16"/>
                  </a:moveTo>
                  <a:cubicBezTo>
                    <a:pt x="26" y="15"/>
                    <a:pt x="25" y="15"/>
                    <a:pt x="23" y="15"/>
                  </a:cubicBezTo>
                  <a:cubicBezTo>
                    <a:pt x="21" y="15"/>
                    <a:pt x="21" y="15"/>
                    <a:pt x="21" y="15"/>
                  </a:cubicBezTo>
                  <a:cubicBezTo>
                    <a:pt x="21" y="23"/>
                    <a:pt x="21" y="23"/>
                    <a:pt x="21" y="23"/>
                  </a:cubicBezTo>
                  <a:cubicBezTo>
                    <a:pt x="23" y="23"/>
                    <a:pt x="23" y="23"/>
                    <a:pt x="23" y="23"/>
                  </a:cubicBezTo>
                  <a:cubicBezTo>
                    <a:pt x="26" y="23"/>
                    <a:pt x="27" y="22"/>
                    <a:pt x="27" y="22"/>
                  </a:cubicBezTo>
                  <a:cubicBezTo>
                    <a:pt x="28" y="21"/>
                    <a:pt x="28" y="20"/>
                    <a:pt x="28" y="19"/>
                  </a:cubicBezTo>
                  <a:cubicBezTo>
                    <a:pt x="28" y="17"/>
                    <a:pt x="28" y="16"/>
                    <a:pt x="26" y="1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21"/>
            <p:cNvSpPr>
              <a:spLocks noEditPoints="1"/>
            </p:cNvSpPr>
            <p:nvPr userDrawn="1"/>
          </p:nvSpPr>
          <p:spPr bwMode="gray">
            <a:xfrm>
              <a:off x="818043" y="2438400"/>
              <a:ext cx="1696232" cy="1696228"/>
            </a:xfrm>
            <a:custGeom>
              <a:avLst/>
              <a:gdLst/>
              <a:ahLst/>
              <a:cxnLst>
                <a:cxn ang="0">
                  <a:pos x="0" y="226"/>
                </a:cxn>
                <a:cxn ang="0">
                  <a:pos x="451" y="226"/>
                </a:cxn>
                <a:cxn ang="0">
                  <a:pos x="273" y="61"/>
                </a:cxn>
                <a:cxn ang="0">
                  <a:pos x="362" y="61"/>
                </a:cxn>
                <a:cxn ang="0">
                  <a:pos x="261" y="61"/>
                </a:cxn>
                <a:cxn ang="0">
                  <a:pos x="246" y="12"/>
                </a:cxn>
                <a:cxn ang="0">
                  <a:pos x="261" y="61"/>
                </a:cxn>
                <a:cxn ang="0">
                  <a:pos x="117" y="370"/>
                </a:cxn>
                <a:cxn ang="0">
                  <a:pos x="74" y="378"/>
                </a:cxn>
                <a:cxn ang="0">
                  <a:pos x="330" y="167"/>
                </a:cxn>
                <a:cxn ang="0">
                  <a:pos x="208" y="199"/>
                </a:cxn>
                <a:cxn ang="0">
                  <a:pos x="241" y="156"/>
                </a:cxn>
                <a:cxn ang="0">
                  <a:pos x="236" y="140"/>
                </a:cxn>
                <a:cxn ang="0">
                  <a:pos x="275" y="79"/>
                </a:cxn>
                <a:cxn ang="0">
                  <a:pos x="373" y="92"/>
                </a:cxn>
                <a:cxn ang="0">
                  <a:pos x="393" y="129"/>
                </a:cxn>
                <a:cxn ang="0">
                  <a:pos x="439" y="205"/>
                </a:cxn>
                <a:cxn ang="0">
                  <a:pos x="346" y="167"/>
                </a:cxn>
                <a:cxn ang="0">
                  <a:pos x="234" y="11"/>
                </a:cxn>
                <a:cxn ang="0">
                  <a:pos x="88" y="61"/>
                </a:cxn>
                <a:cxn ang="0">
                  <a:pos x="234" y="11"/>
                </a:cxn>
                <a:cxn ang="0">
                  <a:pos x="166" y="71"/>
                </a:cxn>
                <a:cxn ang="0">
                  <a:pos x="184" y="117"/>
                </a:cxn>
                <a:cxn ang="0">
                  <a:pos x="173" y="126"/>
                </a:cxn>
                <a:cxn ang="0">
                  <a:pos x="143" y="205"/>
                </a:cxn>
                <a:cxn ang="0">
                  <a:pos x="77" y="71"/>
                </a:cxn>
                <a:cxn ang="0">
                  <a:pos x="138" y="216"/>
                </a:cxn>
                <a:cxn ang="0">
                  <a:pos x="83" y="334"/>
                </a:cxn>
                <a:cxn ang="0">
                  <a:pos x="10" y="226"/>
                </a:cxn>
                <a:cxn ang="0">
                  <a:pos x="234" y="440"/>
                </a:cxn>
                <a:cxn ang="0">
                  <a:pos x="212" y="440"/>
                </a:cxn>
                <a:cxn ang="0">
                  <a:pos x="128" y="370"/>
                </a:cxn>
                <a:cxn ang="0">
                  <a:pos x="282" y="379"/>
                </a:cxn>
                <a:cxn ang="0">
                  <a:pos x="299" y="370"/>
                </a:cxn>
                <a:cxn ang="0">
                  <a:pos x="234" y="440"/>
                </a:cxn>
                <a:cxn ang="0">
                  <a:pos x="294" y="359"/>
                </a:cxn>
                <a:cxn ang="0">
                  <a:pos x="329" y="291"/>
                </a:cxn>
                <a:cxn ang="0">
                  <a:pos x="202" y="349"/>
                </a:cxn>
                <a:cxn ang="0">
                  <a:pos x="151" y="323"/>
                </a:cxn>
                <a:cxn ang="0">
                  <a:pos x="268" y="216"/>
                </a:cxn>
                <a:cxn ang="0">
                  <a:pos x="307" y="250"/>
                </a:cxn>
                <a:cxn ang="0">
                  <a:pos x="440" y="216"/>
                </a:cxn>
                <a:cxn ang="0">
                  <a:pos x="393" y="359"/>
                </a:cxn>
              </a:cxnLst>
              <a:rect l="0" t="0" r="r" b="b"/>
              <a:pathLst>
                <a:path w="451" h="452">
                  <a:moveTo>
                    <a:pt x="225" y="0"/>
                  </a:moveTo>
                  <a:cubicBezTo>
                    <a:pt x="101" y="0"/>
                    <a:pt x="0" y="102"/>
                    <a:pt x="0" y="226"/>
                  </a:cubicBezTo>
                  <a:cubicBezTo>
                    <a:pt x="0" y="350"/>
                    <a:pt x="101" y="452"/>
                    <a:pt x="225" y="452"/>
                  </a:cubicBezTo>
                  <a:cubicBezTo>
                    <a:pt x="350" y="452"/>
                    <a:pt x="451" y="350"/>
                    <a:pt x="451" y="226"/>
                  </a:cubicBezTo>
                  <a:cubicBezTo>
                    <a:pt x="451" y="102"/>
                    <a:pt x="350" y="0"/>
                    <a:pt x="225" y="0"/>
                  </a:cubicBezTo>
                  <a:close/>
                  <a:moveTo>
                    <a:pt x="273" y="61"/>
                  </a:moveTo>
                  <a:cubicBezTo>
                    <a:pt x="291" y="22"/>
                    <a:pt x="291" y="22"/>
                    <a:pt x="291" y="22"/>
                  </a:cubicBezTo>
                  <a:cubicBezTo>
                    <a:pt x="317" y="30"/>
                    <a:pt x="341" y="43"/>
                    <a:pt x="362" y="61"/>
                  </a:cubicBezTo>
                  <a:lnTo>
                    <a:pt x="273" y="61"/>
                  </a:lnTo>
                  <a:close/>
                  <a:moveTo>
                    <a:pt x="261" y="61"/>
                  </a:moveTo>
                  <a:cubicBezTo>
                    <a:pt x="223" y="61"/>
                    <a:pt x="223" y="61"/>
                    <a:pt x="223" y="61"/>
                  </a:cubicBezTo>
                  <a:cubicBezTo>
                    <a:pt x="246" y="12"/>
                    <a:pt x="246" y="12"/>
                    <a:pt x="246" y="12"/>
                  </a:cubicBezTo>
                  <a:cubicBezTo>
                    <a:pt x="258" y="13"/>
                    <a:pt x="269" y="16"/>
                    <a:pt x="280" y="18"/>
                  </a:cubicBezTo>
                  <a:lnTo>
                    <a:pt x="261" y="61"/>
                  </a:lnTo>
                  <a:close/>
                  <a:moveTo>
                    <a:pt x="78" y="370"/>
                  </a:moveTo>
                  <a:cubicBezTo>
                    <a:pt x="117" y="370"/>
                    <a:pt x="117" y="370"/>
                    <a:pt x="117" y="370"/>
                  </a:cubicBezTo>
                  <a:cubicBezTo>
                    <a:pt x="102" y="402"/>
                    <a:pt x="102" y="402"/>
                    <a:pt x="102" y="402"/>
                  </a:cubicBezTo>
                  <a:cubicBezTo>
                    <a:pt x="92" y="395"/>
                    <a:pt x="83" y="387"/>
                    <a:pt x="74" y="378"/>
                  </a:cubicBezTo>
                  <a:lnTo>
                    <a:pt x="78" y="370"/>
                  </a:lnTo>
                  <a:close/>
                  <a:moveTo>
                    <a:pt x="330" y="167"/>
                  </a:moveTo>
                  <a:cubicBezTo>
                    <a:pt x="309" y="196"/>
                    <a:pt x="304" y="199"/>
                    <a:pt x="255" y="199"/>
                  </a:cubicBezTo>
                  <a:cubicBezTo>
                    <a:pt x="208" y="199"/>
                    <a:pt x="208" y="199"/>
                    <a:pt x="208" y="199"/>
                  </a:cubicBezTo>
                  <a:cubicBezTo>
                    <a:pt x="231" y="149"/>
                    <a:pt x="231" y="149"/>
                    <a:pt x="231" y="149"/>
                  </a:cubicBezTo>
                  <a:cubicBezTo>
                    <a:pt x="235" y="151"/>
                    <a:pt x="238" y="154"/>
                    <a:pt x="241" y="156"/>
                  </a:cubicBezTo>
                  <a:cubicBezTo>
                    <a:pt x="247" y="148"/>
                    <a:pt x="247" y="148"/>
                    <a:pt x="247" y="148"/>
                  </a:cubicBezTo>
                  <a:cubicBezTo>
                    <a:pt x="244" y="145"/>
                    <a:pt x="240" y="142"/>
                    <a:pt x="236" y="140"/>
                  </a:cubicBezTo>
                  <a:cubicBezTo>
                    <a:pt x="260" y="87"/>
                    <a:pt x="260" y="87"/>
                    <a:pt x="260" y="87"/>
                  </a:cubicBezTo>
                  <a:cubicBezTo>
                    <a:pt x="265" y="80"/>
                    <a:pt x="269" y="79"/>
                    <a:pt x="275" y="79"/>
                  </a:cubicBezTo>
                  <a:cubicBezTo>
                    <a:pt x="318" y="79"/>
                    <a:pt x="318" y="79"/>
                    <a:pt x="318" y="79"/>
                  </a:cubicBezTo>
                  <a:cubicBezTo>
                    <a:pt x="352" y="79"/>
                    <a:pt x="367" y="84"/>
                    <a:pt x="373" y="92"/>
                  </a:cubicBezTo>
                  <a:cubicBezTo>
                    <a:pt x="377" y="99"/>
                    <a:pt x="380" y="112"/>
                    <a:pt x="376" y="131"/>
                  </a:cubicBezTo>
                  <a:cubicBezTo>
                    <a:pt x="393" y="129"/>
                    <a:pt x="393" y="129"/>
                    <a:pt x="393" y="129"/>
                  </a:cubicBezTo>
                  <a:cubicBezTo>
                    <a:pt x="395" y="121"/>
                    <a:pt x="398" y="113"/>
                    <a:pt x="401" y="104"/>
                  </a:cubicBezTo>
                  <a:cubicBezTo>
                    <a:pt x="422" y="133"/>
                    <a:pt x="435" y="168"/>
                    <a:pt x="439" y="205"/>
                  </a:cubicBezTo>
                  <a:cubicBezTo>
                    <a:pt x="328" y="205"/>
                    <a:pt x="328" y="205"/>
                    <a:pt x="328" y="205"/>
                  </a:cubicBezTo>
                  <a:cubicBezTo>
                    <a:pt x="346" y="167"/>
                    <a:pt x="346" y="167"/>
                    <a:pt x="346" y="167"/>
                  </a:cubicBezTo>
                  <a:lnTo>
                    <a:pt x="330" y="167"/>
                  </a:lnTo>
                  <a:close/>
                  <a:moveTo>
                    <a:pt x="234" y="11"/>
                  </a:moveTo>
                  <a:cubicBezTo>
                    <a:pt x="211" y="61"/>
                    <a:pt x="211" y="61"/>
                    <a:pt x="211" y="61"/>
                  </a:cubicBezTo>
                  <a:cubicBezTo>
                    <a:pt x="88" y="61"/>
                    <a:pt x="88" y="61"/>
                    <a:pt x="88" y="61"/>
                  </a:cubicBezTo>
                  <a:cubicBezTo>
                    <a:pt x="126" y="30"/>
                    <a:pt x="173" y="11"/>
                    <a:pt x="225" y="11"/>
                  </a:cubicBezTo>
                  <a:cubicBezTo>
                    <a:pt x="228" y="11"/>
                    <a:pt x="231" y="11"/>
                    <a:pt x="234" y="11"/>
                  </a:cubicBezTo>
                  <a:close/>
                  <a:moveTo>
                    <a:pt x="77" y="71"/>
                  </a:moveTo>
                  <a:cubicBezTo>
                    <a:pt x="166" y="71"/>
                    <a:pt x="166" y="71"/>
                    <a:pt x="166" y="71"/>
                  </a:cubicBezTo>
                  <a:cubicBezTo>
                    <a:pt x="162" y="80"/>
                    <a:pt x="162" y="80"/>
                    <a:pt x="162" y="80"/>
                  </a:cubicBezTo>
                  <a:cubicBezTo>
                    <a:pt x="185" y="81"/>
                    <a:pt x="197" y="86"/>
                    <a:pt x="184" y="117"/>
                  </a:cubicBezTo>
                  <a:cubicBezTo>
                    <a:pt x="181" y="117"/>
                    <a:pt x="178" y="116"/>
                    <a:pt x="175" y="115"/>
                  </a:cubicBezTo>
                  <a:cubicBezTo>
                    <a:pt x="173" y="126"/>
                    <a:pt x="173" y="126"/>
                    <a:pt x="173" y="126"/>
                  </a:cubicBezTo>
                  <a:cubicBezTo>
                    <a:pt x="175" y="126"/>
                    <a:pt x="178" y="127"/>
                    <a:pt x="180" y="127"/>
                  </a:cubicBezTo>
                  <a:cubicBezTo>
                    <a:pt x="143" y="205"/>
                    <a:pt x="143" y="205"/>
                    <a:pt x="143" y="205"/>
                  </a:cubicBezTo>
                  <a:cubicBezTo>
                    <a:pt x="11" y="205"/>
                    <a:pt x="11" y="205"/>
                    <a:pt x="11" y="205"/>
                  </a:cubicBezTo>
                  <a:cubicBezTo>
                    <a:pt x="16" y="153"/>
                    <a:pt x="40" y="106"/>
                    <a:pt x="77" y="71"/>
                  </a:cubicBezTo>
                  <a:close/>
                  <a:moveTo>
                    <a:pt x="11" y="216"/>
                  </a:moveTo>
                  <a:cubicBezTo>
                    <a:pt x="138" y="216"/>
                    <a:pt x="138" y="216"/>
                    <a:pt x="138" y="216"/>
                  </a:cubicBezTo>
                  <a:cubicBezTo>
                    <a:pt x="115" y="266"/>
                    <a:pt x="115" y="266"/>
                    <a:pt x="115" y="266"/>
                  </a:cubicBezTo>
                  <a:cubicBezTo>
                    <a:pt x="83" y="334"/>
                    <a:pt x="83" y="334"/>
                    <a:pt x="83" y="334"/>
                  </a:cubicBezTo>
                  <a:cubicBezTo>
                    <a:pt x="77" y="344"/>
                    <a:pt x="69" y="348"/>
                    <a:pt x="51" y="351"/>
                  </a:cubicBezTo>
                  <a:cubicBezTo>
                    <a:pt x="25" y="316"/>
                    <a:pt x="10" y="272"/>
                    <a:pt x="10" y="226"/>
                  </a:cubicBezTo>
                  <a:cubicBezTo>
                    <a:pt x="10" y="223"/>
                    <a:pt x="11" y="219"/>
                    <a:pt x="11" y="216"/>
                  </a:cubicBezTo>
                  <a:close/>
                  <a:moveTo>
                    <a:pt x="234" y="440"/>
                  </a:moveTo>
                  <a:cubicBezTo>
                    <a:pt x="229" y="432"/>
                    <a:pt x="229" y="432"/>
                    <a:pt x="229" y="432"/>
                  </a:cubicBezTo>
                  <a:cubicBezTo>
                    <a:pt x="223" y="435"/>
                    <a:pt x="218" y="438"/>
                    <a:pt x="212" y="440"/>
                  </a:cubicBezTo>
                  <a:cubicBezTo>
                    <a:pt x="175" y="438"/>
                    <a:pt x="141" y="426"/>
                    <a:pt x="111" y="408"/>
                  </a:cubicBezTo>
                  <a:cubicBezTo>
                    <a:pt x="128" y="370"/>
                    <a:pt x="128" y="370"/>
                    <a:pt x="128" y="370"/>
                  </a:cubicBezTo>
                  <a:cubicBezTo>
                    <a:pt x="288" y="370"/>
                    <a:pt x="288" y="370"/>
                    <a:pt x="288" y="370"/>
                  </a:cubicBezTo>
                  <a:cubicBezTo>
                    <a:pt x="286" y="373"/>
                    <a:pt x="285" y="375"/>
                    <a:pt x="282" y="379"/>
                  </a:cubicBezTo>
                  <a:cubicBezTo>
                    <a:pt x="292" y="384"/>
                    <a:pt x="292" y="384"/>
                    <a:pt x="292" y="384"/>
                  </a:cubicBezTo>
                  <a:cubicBezTo>
                    <a:pt x="294" y="380"/>
                    <a:pt x="297" y="375"/>
                    <a:pt x="299" y="370"/>
                  </a:cubicBezTo>
                  <a:cubicBezTo>
                    <a:pt x="384" y="370"/>
                    <a:pt x="384" y="370"/>
                    <a:pt x="384" y="370"/>
                  </a:cubicBezTo>
                  <a:cubicBezTo>
                    <a:pt x="347" y="411"/>
                    <a:pt x="293" y="438"/>
                    <a:pt x="234" y="440"/>
                  </a:cubicBezTo>
                  <a:close/>
                  <a:moveTo>
                    <a:pt x="393" y="359"/>
                  </a:moveTo>
                  <a:cubicBezTo>
                    <a:pt x="294" y="359"/>
                    <a:pt x="294" y="359"/>
                    <a:pt x="294" y="359"/>
                  </a:cubicBezTo>
                  <a:cubicBezTo>
                    <a:pt x="307" y="344"/>
                    <a:pt x="337" y="302"/>
                    <a:pt x="343" y="293"/>
                  </a:cubicBezTo>
                  <a:cubicBezTo>
                    <a:pt x="329" y="291"/>
                    <a:pt x="329" y="291"/>
                    <a:pt x="329" y="291"/>
                  </a:cubicBezTo>
                  <a:cubicBezTo>
                    <a:pt x="311" y="310"/>
                    <a:pt x="293" y="324"/>
                    <a:pt x="280" y="333"/>
                  </a:cubicBezTo>
                  <a:cubicBezTo>
                    <a:pt x="262" y="344"/>
                    <a:pt x="239" y="349"/>
                    <a:pt x="202" y="349"/>
                  </a:cubicBezTo>
                  <a:cubicBezTo>
                    <a:pt x="174" y="349"/>
                    <a:pt x="158" y="348"/>
                    <a:pt x="149" y="343"/>
                  </a:cubicBezTo>
                  <a:cubicBezTo>
                    <a:pt x="145" y="341"/>
                    <a:pt x="146" y="333"/>
                    <a:pt x="151" y="323"/>
                  </a:cubicBezTo>
                  <a:cubicBezTo>
                    <a:pt x="200" y="216"/>
                    <a:pt x="200" y="216"/>
                    <a:pt x="200" y="216"/>
                  </a:cubicBezTo>
                  <a:cubicBezTo>
                    <a:pt x="268" y="216"/>
                    <a:pt x="268" y="216"/>
                    <a:pt x="268" y="216"/>
                  </a:cubicBezTo>
                  <a:cubicBezTo>
                    <a:pt x="295" y="218"/>
                    <a:pt x="297" y="224"/>
                    <a:pt x="292" y="250"/>
                  </a:cubicBezTo>
                  <a:cubicBezTo>
                    <a:pt x="307" y="250"/>
                    <a:pt x="307" y="250"/>
                    <a:pt x="307" y="250"/>
                  </a:cubicBezTo>
                  <a:cubicBezTo>
                    <a:pt x="323" y="216"/>
                    <a:pt x="323" y="216"/>
                    <a:pt x="323" y="216"/>
                  </a:cubicBezTo>
                  <a:cubicBezTo>
                    <a:pt x="440" y="216"/>
                    <a:pt x="440" y="216"/>
                    <a:pt x="440" y="216"/>
                  </a:cubicBezTo>
                  <a:cubicBezTo>
                    <a:pt x="440" y="219"/>
                    <a:pt x="440" y="223"/>
                    <a:pt x="440" y="226"/>
                  </a:cubicBezTo>
                  <a:cubicBezTo>
                    <a:pt x="440" y="276"/>
                    <a:pt x="422" y="323"/>
                    <a:pt x="393" y="35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4" name="Freeform 22"/>
            <p:cNvSpPr>
              <a:spLocks/>
            </p:cNvSpPr>
            <p:nvPr userDrawn="1"/>
          </p:nvSpPr>
          <p:spPr bwMode="gray">
            <a:xfrm>
              <a:off x="1782022" y="3050154"/>
              <a:ext cx="101959" cy="101959"/>
            </a:xfrm>
            <a:custGeom>
              <a:avLst/>
              <a:gdLst/>
              <a:ahLst/>
              <a:cxnLst>
                <a:cxn ang="0">
                  <a:pos x="0" y="7"/>
                </a:cxn>
                <a:cxn ang="0">
                  <a:pos x="17" y="27"/>
                </a:cxn>
                <a:cxn ang="0">
                  <a:pos x="26" y="20"/>
                </a:cxn>
                <a:cxn ang="0">
                  <a:pos x="8" y="0"/>
                </a:cxn>
                <a:cxn ang="0">
                  <a:pos x="0" y="7"/>
                </a:cxn>
              </a:cxnLst>
              <a:rect l="0" t="0" r="r" b="b"/>
              <a:pathLst>
                <a:path w="26" h="27">
                  <a:moveTo>
                    <a:pt x="0" y="7"/>
                  </a:moveTo>
                  <a:cubicBezTo>
                    <a:pt x="7" y="13"/>
                    <a:pt x="12" y="20"/>
                    <a:pt x="17" y="27"/>
                  </a:cubicBezTo>
                  <a:cubicBezTo>
                    <a:pt x="26" y="20"/>
                    <a:pt x="26" y="20"/>
                    <a:pt x="26" y="20"/>
                  </a:cubicBezTo>
                  <a:cubicBezTo>
                    <a:pt x="20" y="13"/>
                    <a:pt x="14" y="6"/>
                    <a:pt x="8" y="0"/>
                  </a:cubicBezTo>
                  <a:lnTo>
                    <a:pt x="0"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23"/>
            <p:cNvSpPr>
              <a:spLocks/>
            </p:cNvSpPr>
            <p:nvPr userDrawn="1"/>
          </p:nvSpPr>
          <p:spPr bwMode="gray">
            <a:xfrm>
              <a:off x="1281494" y="2855505"/>
              <a:ext cx="101959" cy="46345"/>
            </a:xfrm>
            <a:custGeom>
              <a:avLst/>
              <a:gdLst/>
              <a:ahLst/>
              <a:cxnLst>
                <a:cxn ang="0">
                  <a:pos x="16" y="10"/>
                </a:cxn>
                <a:cxn ang="0">
                  <a:pos x="26" y="11"/>
                </a:cxn>
                <a:cxn ang="0">
                  <a:pos x="27" y="0"/>
                </a:cxn>
                <a:cxn ang="0">
                  <a:pos x="16" y="0"/>
                </a:cxn>
                <a:cxn ang="0">
                  <a:pos x="0" y="1"/>
                </a:cxn>
                <a:cxn ang="0">
                  <a:pos x="0" y="11"/>
                </a:cxn>
                <a:cxn ang="0">
                  <a:pos x="16" y="10"/>
                </a:cxn>
              </a:cxnLst>
              <a:rect l="0" t="0" r="r" b="b"/>
              <a:pathLst>
                <a:path w="27" h="11">
                  <a:moveTo>
                    <a:pt x="16" y="10"/>
                  </a:moveTo>
                  <a:cubicBezTo>
                    <a:pt x="20" y="10"/>
                    <a:pt x="23" y="11"/>
                    <a:pt x="26" y="11"/>
                  </a:cubicBezTo>
                  <a:cubicBezTo>
                    <a:pt x="27" y="0"/>
                    <a:pt x="27" y="0"/>
                    <a:pt x="27" y="0"/>
                  </a:cubicBezTo>
                  <a:cubicBezTo>
                    <a:pt x="23" y="0"/>
                    <a:pt x="20" y="0"/>
                    <a:pt x="16" y="0"/>
                  </a:cubicBezTo>
                  <a:cubicBezTo>
                    <a:pt x="10" y="0"/>
                    <a:pt x="5" y="0"/>
                    <a:pt x="0" y="1"/>
                  </a:cubicBezTo>
                  <a:cubicBezTo>
                    <a:pt x="0" y="11"/>
                    <a:pt x="0" y="11"/>
                    <a:pt x="0" y="11"/>
                  </a:cubicBezTo>
                  <a:cubicBezTo>
                    <a:pt x="6" y="11"/>
                    <a:pt x="11" y="10"/>
                    <a:pt x="16"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24"/>
            <p:cNvSpPr>
              <a:spLocks/>
            </p:cNvSpPr>
            <p:nvPr userDrawn="1"/>
          </p:nvSpPr>
          <p:spPr bwMode="gray">
            <a:xfrm>
              <a:off x="1096114" y="2874043"/>
              <a:ext cx="101959" cy="74152"/>
            </a:xfrm>
            <a:custGeom>
              <a:avLst/>
              <a:gdLst/>
              <a:ahLst/>
              <a:cxnLst>
                <a:cxn ang="0">
                  <a:pos x="29" y="11"/>
                </a:cxn>
                <a:cxn ang="0">
                  <a:pos x="26" y="0"/>
                </a:cxn>
                <a:cxn ang="0">
                  <a:pos x="0" y="9"/>
                </a:cxn>
                <a:cxn ang="0">
                  <a:pos x="4" y="19"/>
                </a:cxn>
                <a:cxn ang="0">
                  <a:pos x="29" y="11"/>
                </a:cxn>
              </a:cxnLst>
              <a:rect l="0" t="0" r="r" b="b"/>
              <a:pathLst>
                <a:path w="29" h="19">
                  <a:moveTo>
                    <a:pt x="29" y="11"/>
                  </a:moveTo>
                  <a:cubicBezTo>
                    <a:pt x="26" y="0"/>
                    <a:pt x="26" y="0"/>
                    <a:pt x="26" y="0"/>
                  </a:cubicBezTo>
                  <a:cubicBezTo>
                    <a:pt x="17" y="2"/>
                    <a:pt x="9" y="5"/>
                    <a:pt x="0" y="9"/>
                  </a:cubicBezTo>
                  <a:cubicBezTo>
                    <a:pt x="4" y="19"/>
                    <a:pt x="4" y="19"/>
                    <a:pt x="4" y="19"/>
                  </a:cubicBezTo>
                  <a:cubicBezTo>
                    <a:pt x="12" y="15"/>
                    <a:pt x="20" y="13"/>
                    <a:pt x="29"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25"/>
            <p:cNvSpPr>
              <a:spLocks/>
            </p:cNvSpPr>
            <p:nvPr userDrawn="1"/>
          </p:nvSpPr>
          <p:spPr bwMode="gray">
            <a:xfrm>
              <a:off x="920002" y="2948195"/>
              <a:ext cx="111228" cy="83421"/>
            </a:xfrm>
            <a:custGeom>
              <a:avLst/>
              <a:gdLst/>
              <a:ahLst/>
              <a:cxnLst>
                <a:cxn ang="0">
                  <a:pos x="7" y="24"/>
                </a:cxn>
                <a:cxn ang="0">
                  <a:pos x="28" y="10"/>
                </a:cxn>
                <a:cxn ang="0">
                  <a:pos x="23" y="0"/>
                </a:cxn>
                <a:cxn ang="0">
                  <a:pos x="0" y="16"/>
                </a:cxn>
                <a:cxn ang="0">
                  <a:pos x="7" y="24"/>
                </a:cxn>
              </a:cxnLst>
              <a:rect l="0" t="0" r="r" b="b"/>
              <a:pathLst>
                <a:path w="28" h="24">
                  <a:moveTo>
                    <a:pt x="7" y="24"/>
                  </a:moveTo>
                  <a:cubicBezTo>
                    <a:pt x="14" y="19"/>
                    <a:pt x="21" y="14"/>
                    <a:pt x="28" y="10"/>
                  </a:cubicBezTo>
                  <a:cubicBezTo>
                    <a:pt x="23" y="0"/>
                    <a:pt x="23" y="0"/>
                    <a:pt x="23" y="0"/>
                  </a:cubicBezTo>
                  <a:cubicBezTo>
                    <a:pt x="15" y="5"/>
                    <a:pt x="7" y="10"/>
                    <a:pt x="0" y="16"/>
                  </a:cubicBezTo>
                  <a:lnTo>
                    <a:pt x="7"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8" name="Freeform 26"/>
            <p:cNvSpPr>
              <a:spLocks/>
            </p:cNvSpPr>
            <p:nvPr userDrawn="1"/>
          </p:nvSpPr>
          <p:spPr bwMode="gray">
            <a:xfrm>
              <a:off x="1967403" y="3420915"/>
              <a:ext cx="46345" cy="101959"/>
            </a:xfrm>
            <a:custGeom>
              <a:avLst/>
              <a:gdLst/>
              <a:ahLst/>
              <a:cxnLst>
                <a:cxn ang="0">
                  <a:pos x="0" y="2"/>
                </a:cxn>
                <a:cxn ang="0">
                  <a:pos x="2" y="28"/>
                </a:cxn>
                <a:cxn ang="0">
                  <a:pos x="13" y="27"/>
                </a:cxn>
                <a:cxn ang="0">
                  <a:pos x="10" y="0"/>
                </a:cxn>
                <a:cxn ang="0">
                  <a:pos x="0" y="2"/>
                </a:cxn>
              </a:cxnLst>
              <a:rect l="0" t="0" r="r" b="b"/>
              <a:pathLst>
                <a:path w="13" h="28">
                  <a:moveTo>
                    <a:pt x="0" y="2"/>
                  </a:moveTo>
                  <a:cubicBezTo>
                    <a:pt x="1" y="10"/>
                    <a:pt x="2" y="19"/>
                    <a:pt x="2" y="28"/>
                  </a:cubicBezTo>
                  <a:cubicBezTo>
                    <a:pt x="13" y="27"/>
                    <a:pt x="13" y="27"/>
                    <a:pt x="13" y="27"/>
                  </a:cubicBezTo>
                  <a:cubicBezTo>
                    <a:pt x="13" y="18"/>
                    <a:pt x="12" y="9"/>
                    <a:pt x="10" y="0"/>
                  </a:cubicBez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27"/>
            <p:cNvSpPr>
              <a:spLocks/>
            </p:cNvSpPr>
            <p:nvPr userDrawn="1"/>
          </p:nvSpPr>
          <p:spPr bwMode="gray">
            <a:xfrm>
              <a:off x="1763484" y="3930710"/>
              <a:ext cx="92690" cy="101959"/>
            </a:xfrm>
            <a:custGeom>
              <a:avLst/>
              <a:gdLst/>
              <a:ahLst/>
              <a:cxnLst>
                <a:cxn ang="0">
                  <a:pos x="0" y="18"/>
                </a:cxn>
                <a:cxn ang="0">
                  <a:pos x="7" y="26"/>
                </a:cxn>
                <a:cxn ang="0">
                  <a:pos x="26" y="6"/>
                </a:cxn>
                <a:cxn ang="0">
                  <a:pos x="18" y="0"/>
                </a:cxn>
                <a:cxn ang="0">
                  <a:pos x="0" y="18"/>
                </a:cxn>
              </a:cxnLst>
              <a:rect l="0" t="0" r="r" b="b"/>
              <a:pathLst>
                <a:path w="26" h="26">
                  <a:moveTo>
                    <a:pt x="0" y="18"/>
                  </a:moveTo>
                  <a:cubicBezTo>
                    <a:pt x="7" y="26"/>
                    <a:pt x="7" y="26"/>
                    <a:pt x="7" y="26"/>
                  </a:cubicBezTo>
                  <a:cubicBezTo>
                    <a:pt x="14" y="20"/>
                    <a:pt x="20" y="13"/>
                    <a:pt x="26" y="6"/>
                  </a:cubicBezTo>
                  <a:cubicBezTo>
                    <a:pt x="18" y="0"/>
                    <a:pt x="18" y="0"/>
                    <a:pt x="18" y="0"/>
                  </a:cubicBezTo>
                  <a:cubicBezTo>
                    <a:pt x="13" y="6"/>
                    <a:pt x="7" y="12"/>
                    <a:pt x="0"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4"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Title Slide (Print &amp; Screen)">
    <p:spTree>
      <p:nvGrpSpPr>
        <p:cNvPr id="1" name=""/>
        <p:cNvGrpSpPr/>
        <p:nvPr/>
      </p:nvGrpSpPr>
      <p:grpSpPr>
        <a:xfrm>
          <a:off x="0" y="0"/>
          <a:ext cx="0" cy="0"/>
          <a:chOff x="0" y="0"/>
          <a:chExt cx="0" cy="0"/>
        </a:xfrm>
      </p:grpSpPr>
      <p:sp>
        <p:nvSpPr>
          <p:cNvPr id="46" name="Rectangle 4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0"/>
          <p:cNvSpPr/>
          <p:nvPr userDrawn="1"/>
        </p:nvSpPr>
        <p:spPr>
          <a:xfrm>
            <a:off x="8054975" y="3429000"/>
            <a:ext cx="1089025" cy="971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white">
          <a:xfrm>
            <a:off x="2466976" y="33528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Title Goes Here with Room</a:t>
            </a:r>
            <a:br>
              <a:rPr lang="en-US" dirty="0" smtClean="0"/>
            </a:br>
            <a:r>
              <a:rPr lang="en-US" dirty="0" smtClean="0"/>
              <a:t>for a Second Line</a:t>
            </a:r>
            <a:endParaRPr lang="en-US" dirty="0"/>
          </a:p>
        </p:txBody>
      </p:sp>
      <p:sp>
        <p:nvSpPr>
          <p:cNvPr id="3" name="Subtitle 2"/>
          <p:cNvSpPr>
            <a:spLocks noGrp="1"/>
          </p:cNvSpPr>
          <p:nvPr>
            <p:ph type="subTitle" idx="1" hasCustomPrompt="1"/>
          </p:nvPr>
        </p:nvSpPr>
        <p:spPr bwMode="white">
          <a:xfrm>
            <a:off x="2466974" y="41719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 — Keep to One Line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622C733B-605A-4316-8AD6-B40EBE693227}" type="datetime1">
              <a:rPr lang="en-US" smtClean="0"/>
              <a:pPr/>
              <a:t>04/17/2015</a:t>
            </a:fld>
            <a:endParaRPr lang="en-US" dirty="0"/>
          </a:p>
        </p:txBody>
      </p:sp>
      <p:grpSp>
        <p:nvGrpSpPr>
          <p:cNvPr id="5" name="Group 8"/>
          <p:cNvGrpSpPr>
            <a:grpSpLocks noChangeAspect="1"/>
          </p:cNvGrpSpPr>
          <p:nvPr userDrawn="1"/>
        </p:nvGrpSpPr>
        <p:grpSpPr bwMode="auto">
          <a:xfrm>
            <a:off x="8371664" y="3744516"/>
            <a:ext cx="455647" cy="340519"/>
            <a:chOff x="5198" y="2352"/>
            <a:chExt cx="562" cy="420"/>
          </a:xfrm>
          <a:solidFill>
            <a:schemeClr val="accent2">
              <a:lumMod val="40000"/>
              <a:lumOff val="60000"/>
            </a:schemeClr>
          </a:solidFill>
        </p:grpSpPr>
        <p:sp>
          <p:nvSpPr>
            <p:cNvPr id="8201" name="Freeform 9"/>
            <p:cNvSpPr>
              <a:spLocks/>
            </p:cNvSpPr>
            <p:nvPr userDrawn="1"/>
          </p:nvSpPr>
          <p:spPr bwMode="auto">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02" name="Freeform 10"/>
            <p:cNvSpPr>
              <a:spLocks/>
            </p:cNvSpPr>
            <p:nvPr userDrawn="1"/>
          </p:nvSpPr>
          <p:spPr bwMode="auto">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55" name="Text Placeholder 54"/>
          <p:cNvSpPr>
            <a:spLocks noGrp="1"/>
          </p:cNvSpPr>
          <p:nvPr>
            <p:ph type="body" sz="quarter" idx="13" hasCustomPrompt="1"/>
          </p:nvPr>
        </p:nvSpPr>
        <p:spPr bwMode="white">
          <a:xfrm>
            <a:off x="2466975" y="4833938"/>
            <a:ext cx="5588000" cy="1033462"/>
          </a:xfrm>
        </p:spPr>
        <p:txBody>
          <a:bodyPr/>
          <a:lstStyle>
            <a:lvl1pPr marL="0" indent="0" algn="l" defTabSz="914400" rtl="0" eaLnBrk="1" latinLnBrk="0" hangingPunct="1">
              <a:lnSpc>
                <a:spcPct val="90000"/>
              </a:lnSpc>
              <a:spcBef>
                <a:spcPct val="20000"/>
              </a:spcBef>
              <a:buClr>
                <a:schemeClr val="accent4"/>
              </a:buClr>
              <a:buFont typeface="Arial" pitchFamily="34" charset="0"/>
              <a:buNone/>
              <a:defRPr kumimoji="0" lang="en-US" sz="1600" b="0" i="0" u="none" strike="noStrike" kern="1200" cap="none" spc="0" normalizeH="0" baseline="0" noProof="0" dirty="0" smtClean="0">
                <a:ln>
                  <a:noFill/>
                </a:ln>
                <a:solidFill>
                  <a:schemeClr val="bg1"/>
                </a:solidFill>
                <a:effectLst/>
                <a:uLnTx/>
                <a:uFillTx/>
                <a:latin typeface="+mn-lt"/>
                <a:ea typeface="+mn-ea"/>
                <a:cs typeface="+mn-cs"/>
              </a:defRPr>
            </a:lvl1pPr>
            <a:lvl2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2pPr>
            <a:lvl3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3pPr>
            <a:lvl4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4pPr>
            <a:lvl5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Date, Presenter’s Name or</a:t>
            </a:r>
            <a:br>
              <a:rPr lang="en-US" dirty="0" smtClean="0"/>
            </a:br>
            <a:r>
              <a:rPr lang="en-US" dirty="0" smtClean="0"/>
              <a:t>Additional Info Here</a:t>
            </a:r>
          </a:p>
        </p:txBody>
      </p:sp>
      <p:grpSp>
        <p:nvGrpSpPr>
          <p:cNvPr id="6" name="Group 13"/>
          <p:cNvGrpSpPr>
            <a:grpSpLocks noChangeAspect="1"/>
          </p:cNvGrpSpPr>
          <p:nvPr userDrawn="1"/>
        </p:nvGrpSpPr>
        <p:grpSpPr bwMode="gray">
          <a:xfrm>
            <a:off x="2460625" y="2216150"/>
            <a:ext cx="2230438" cy="506413"/>
            <a:chOff x="1550" y="1396"/>
            <a:chExt cx="1405" cy="319"/>
          </a:xfrm>
        </p:grpSpPr>
        <p:sp>
          <p:nvSpPr>
            <p:cNvPr id="149" name="Oval 14"/>
            <p:cNvSpPr>
              <a:spLocks noChangeArrowheads="1"/>
            </p:cNvSpPr>
            <p:nvPr userDrawn="1"/>
          </p:nvSpPr>
          <p:spPr bwMode="gray">
            <a:xfrm>
              <a:off x="1556" y="1402"/>
              <a:ext cx="305" cy="307"/>
            </a:xfrm>
            <a:prstGeom prst="ellipse">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15"/>
            <p:cNvSpPr>
              <a:spLocks/>
            </p:cNvSpPr>
            <p:nvPr userDrawn="1"/>
          </p:nvSpPr>
          <p:spPr bwMode="gray">
            <a:xfrm>
              <a:off x="1915" y="1510"/>
              <a:ext cx="40" cy="72"/>
            </a:xfrm>
            <a:custGeom>
              <a:avLst/>
              <a:gdLst/>
              <a:ahLst/>
              <a:cxnLst>
                <a:cxn ang="0">
                  <a:pos x="0" y="72"/>
                </a:cxn>
                <a:cxn ang="0">
                  <a:pos x="0" y="0"/>
                </a:cxn>
                <a:cxn ang="0">
                  <a:pos x="40" y="0"/>
                </a:cxn>
                <a:cxn ang="0">
                  <a:pos x="38" y="10"/>
                </a:cxn>
                <a:cxn ang="0">
                  <a:pos x="12" y="10"/>
                </a:cxn>
                <a:cxn ang="0">
                  <a:pos x="12" y="29"/>
                </a:cxn>
                <a:cxn ang="0">
                  <a:pos x="34" y="29"/>
                </a:cxn>
                <a:cxn ang="0">
                  <a:pos x="34" y="39"/>
                </a:cxn>
                <a:cxn ang="0">
                  <a:pos x="12" y="39"/>
                </a:cxn>
                <a:cxn ang="0">
                  <a:pos x="12" y="62"/>
                </a:cxn>
                <a:cxn ang="0">
                  <a:pos x="40" y="62"/>
                </a:cxn>
                <a:cxn ang="0">
                  <a:pos x="40" y="72"/>
                </a:cxn>
                <a:cxn ang="0">
                  <a:pos x="0" y="72"/>
                </a:cxn>
              </a:cxnLst>
              <a:rect l="0" t="0" r="r" b="b"/>
              <a:pathLst>
                <a:path w="40" h="72">
                  <a:moveTo>
                    <a:pt x="0" y="72"/>
                  </a:moveTo>
                  <a:lnTo>
                    <a:pt x="0" y="0"/>
                  </a:lnTo>
                  <a:lnTo>
                    <a:pt x="40" y="0"/>
                  </a:lnTo>
                  <a:lnTo>
                    <a:pt x="38" y="10"/>
                  </a:lnTo>
                  <a:lnTo>
                    <a:pt x="12" y="10"/>
                  </a:lnTo>
                  <a:lnTo>
                    <a:pt x="12" y="29"/>
                  </a:lnTo>
                  <a:lnTo>
                    <a:pt x="34" y="29"/>
                  </a:lnTo>
                  <a:lnTo>
                    <a:pt x="34" y="39"/>
                  </a:lnTo>
                  <a:lnTo>
                    <a:pt x="12" y="39"/>
                  </a:lnTo>
                  <a:lnTo>
                    <a:pt x="12" y="62"/>
                  </a:lnTo>
                  <a:lnTo>
                    <a:pt x="40" y="62"/>
                  </a:lnTo>
                  <a:lnTo>
                    <a:pt x="40" y="72"/>
                  </a:lnTo>
                  <a:lnTo>
                    <a:pt x="0"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16"/>
            <p:cNvSpPr>
              <a:spLocks/>
            </p:cNvSpPr>
            <p:nvPr userDrawn="1"/>
          </p:nvSpPr>
          <p:spPr bwMode="gray">
            <a:xfrm>
              <a:off x="1973" y="1510"/>
              <a:ext cx="58" cy="72"/>
            </a:xfrm>
            <a:custGeom>
              <a:avLst/>
              <a:gdLst/>
              <a:ahLst/>
              <a:cxnLst>
                <a:cxn ang="0">
                  <a:pos x="43" y="72"/>
                </a:cxn>
                <a:cxn ang="0">
                  <a:pos x="29" y="43"/>
                </a:cxn>
                <a:cxn ang="0">
                  <a:pos x="14" y="72"/>
                </a:cxn>
                <a:cxn ang="0">
                  <a:pos x="0" y="72"/>
                </a:cxn>
                <a:cxn ang="0">
                  <a:pos x="22" y="33"/>
                </a:cxn>
                <a:cxn ang="0">
                  <a:pos x="2" y="0"/>
                </a:cxn>
                <a:cxn ang="0">
                  <a:pos x="17" y="0"/>
                </a:cxn>
                <a:cxn ang="0">
                  <a:pos x="28" y="22"/>
                </a:cxn>
                <a:cxn ang="0">
                  <a:pos x="39" y="0"/>
                </a:cxn>
                <a:cxn ang="0">
                  <a:pos x="53" y="0"/>
                </a:cxn>
                <a:cxn ang="0">
                  <a:pos x="35" y="33"/>
                </a:cxn>
                <a:cxn ang="0">
                  <a:pos x="58" y="72"/>
                </a:cxn>
                <a:cxn ang="0">
                  <a:pos x="43" y="72"/>
                </a:cxn>
              </a:cxnLst>
              <a:rect l="0" t="0" r="r" b="b"/>
              <a:pathLst>
                <a:path w="58" h="72">
                  <a:moveTo>
                    <a:pt x="43" y="72"/>
                  </a:moveTo>
                  <a:lnTo>
                    <a:pt x="29" y="43"/>
                  </a:lnTo>
                  <a:lnTo>
                    <a:pt x="14" y="72"/>
                  </a:lnTo>
                  <a:lnTo>
                    <a:pt x="0" y="72"/>
                  </a:lnTo>
                  <a:lnTo>
                    <a:pt x="22" y="33"/>
                  </a:lnTo>
                  <a:lnTo>
                    <a:pt x="2" y="0"/>
                  </a:lnTo>
                  <a:lnTo>
                    <a:pt x="17" y="0"/>
                  </a:lnTo>
                  <a:lnTo>
                    <a:pt x="28" y="22"/>
                  </a:lnTo>
                  <a:lnTo>
                    <a:pt x="39" y="0"/>
                  </a:lnTo>
                  <a:lnTo>
                    <a:pt x="53" y="0"/>
                  </a:lnTo>
                  <a:lnTo>
                    <a:pt x="35" y="33"/>
                  </a:lnTo>
                  <a:lnTo>
                    <a:pt x="58" y="72"/>
                  </a:lnTo>
                  <a:lnTo>
                    <a:pt x="43"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17"/>
            <p:cNvSpPr>
              <a:spLocks noEditPoints="1"/>
            </p:cNvSpPr>
            <p:nvPr userDrawn="1"/>
          </p:nvSpPr>
          <p:spPr bwMode="gray">
            <a:xfrm>
              <a:off x="2053" y="1510"/>
              <a:ext cx="47" cy="72"/>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7"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18"/>
            <p:cNvSpPr>
              <a:spLocks noEditPoints="1"/>
            </p:cNvSpPr>
            <p:nvPr userDrawn="1"/>
          </p:nvSpPr>
          <p:spPr bwMode="gray">
            <a:xfrm>
              <a:off x="2125" y="1510"/>
              <a:ext cx="50" cy="72"/>
            </a:xfrm>
            <a:custGeom>
              <a:avLst/>
              <a:gdLst/>
              <a:ahLst/>
              <a:cxnLst>
                <a:cxn ang="0">
                  <a:pos x="50" y="101"/>
                </a:cxn>
                <a:cxn ang="0">
                  <a:pos x="41" y="86"/>
                </a:cxn>
                <a:cxn ang="0">
                  <a:pos x="24" y="60"/>
                </a:cxn>
                <a:cxn ang="0">
                  <a:pos x="17" y="57"/>
                </a:cxn>
                <a:cxn ang="0">
                  <a:pos x="17" y="101"/>
                </a:cxn>
                <a:cxn ang="0">
                  <a:pos x="0" y="101"/>
                </a:cxn>
                <a:cxn ang="0">
                  <a:pos x="0" y="0"/>
                </a:cxn>
                <a:cxn ang="0">
                  <a:pos x="31" y="0"/>
                </a:cxn>
                <a:cxn ang="0">
                  <a:pos x="64" y="29"/>
                </a:cxn>
                <a:cxn ang="0">
                  <a:pos x="39" y="57"/>
                </a:cxn>
                <a:cxn ang="0">
                  <a:pos x="55" y="77"/>
                </a:cxn>
                <a:cxn ang="0">
                  <a:pos x="70" y="101"/>
                </a:cxn>
                <a:cxn ang="0">
                  <a:pos x="50" y="101"/>
                </a:cxn>
                <a:cxn ang="0">
                  <a:pos x="26" y="13"/>
                </a:cxn>
                <a:cxn ang="0">
                  <a:pos x="17" y="13"/>
                </a:cxn>
                <a:cxn ang="0">
                  <a:pos x="17" y="46"/>
                </a:cxn>
                <a:cxn ang="0">
                  <a:pos x="26" y="46"/>
                </a:cxn>
                <a:cxn ang="0">
                  <a:pos x="42" y="41"/>
                </a:cxn>
                <a:cxn ang="0">
                  <a:pos x="47" y="29"/>
                </a:cxn>
                <a:cxn ang="0">
                  <a:pos x="26" y="13"/>
                </a:cxn>
              </a:cxnLst>
              <a:rect l="0" t="0" r="r" b="b"/>
              <a:pathLst>
                <a:path w="70" h="101">
                  <a:moveTo>
                    <a:pt x="50" y="101"/>
                  </a:moveTo>
                  <a:cubicBezTo>
                    <a:pt x="41" y="86"/>
                    <a:pt x="41" y="86"/>
                    <a:pt x="41" y="86"/>
                  </a:cubicBezTo>
                  <a:cubicBezTo>
                    <a:pt x="34" y="73"/>
                    <a:pt x="29" y="66"/>
                    <a:pt x="24" y="60"/>
                  </a:cubicBezTo>
                  <a:cubicBezTo>
                    <a:pt x="22"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3" y="59"/>
                    <a:pt x="50" y="68"/>
                    <a:pt x="55" y="77"/>
                  </a:cubicBezTo>
                  <a:cubicBezTo>
                    <a:pt x="70" y="101"/>
                    <a:pt x="70" y="101"/>
                    <a:pt x="70" y="101"/>
                  </a:cubicBezTo>
                  <a:lnTo>
                    <a:pt x="50" y="101"/>
                  </a:lnTo>
                  <a:close/>
                  <a:moveTo>
                    <a:pt x="26" y="13"/>
                  </a:moveTo>
                  <a:cubicBezTo>
                    <a:pt x="17" y="13"/>
                    <a:pt x="17" y="13"/>
                    <a:pt x="17" y="13"/>
                  </a:cubicBezTo>
                  <a:cubicBezTo>
                    <a:pt x="17" y="46"/>
                    <a:pt x="17" y="46"/>
                    <a:pt x="17" y="46"/>
                  </a:cubicBezTo>
                  <a:cubicBezTo>
                    <a:pt x="26" y="46"/>
                    <a:pt x="26" y="46"/>
                    <a:pt x="26" y="46"/>
                  </a:cubicBezTo>
                  <a:cubicBezTo>
                    <a:pt x="35" y="46"/>
                    <a:pt x="39" y="44"/>
                    <a:pt x="42" y="41"/>
                  </a:cubicBezTo>
                  <a:cubicBezTo>
                    <a:pt x="45" y="38"/>
                    <a:pt x="47" y="34"/>
                    <a:pt x="47" y="29"/>
                  </a:cubicBezTo>
                  <a:cubicBezTo>
                    <a:pt x="47" y="19"/>
                    <a:pt x="41" y="13"/>
                    <a:pt x="26" y="1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4" name="Freeform 19"/>
            <p:cNvSpPr>
              <a:spLocks/>
            </p:cNvSpPr>
            <p:nvPr userDrawn="1"/>
          </p:nvSpPr>
          <p:spPr bwMode="gray">
            <a:xfrm>
              <a:off x="2201" y="1510"/>
              <a:ext cx="40" cy="72"/>
            </a:xfrm>
            <a:custGeom>
              <a:avLst/>
              <a:gdLst/>
              <a:ahLst/>
              <a:cxnLst>
                <a:cxn ang="0">
                  <a:pos x="0" y="72"/>
                </a:cxn>
                <a:cxn ang="0">
                  <a:pos x="0" y="0"/>
                </a:cxn>
                <a:cxn ang="0">
                  <a:pos x="39" y="0"/>
                </a:cxn>
                <a:cxn ang="0">
                  <a:pos x="37" y="10"/>
                </a:cxn>
                <a:cxn ang="0">
                  <a:pos x="11" y="10"/>
                </a:cxn>
                <a:cxn ang="0">
                  <a:pos x="11" y="29"/>
                </a:cxn>
                <a:cxn ang="0">
                  <a:pos x="33" y="29"/>
                </a:cxn>
                <a:cxn ang="0">
                  <a:pos x="33" y="39"/>
                </a:cxn>
                <a:cxn ang="0">
                  <a:pos x="11" y="39"/>
                </a:cxn>
                <a:cxn ang="0">
                  <a:pos x="11" y="62"/>
                </a:cxn>
                <a:cxn ang="0">
                  <a:pos x="40" y="62"/>
                </a:cxn>
                <a:cxn ang="0">
                  <a:pos x="40" y="72"/>
                </a:cxn>
                <a:cxn ang="0">
                  <a:pos x="0" y="72"/>
                </a:cxn>
              </a:cxnLst>
              <a:rect l="0" t="0" r="r" b="b"/>
              <a:pathLst>
                <a:path w="40" h="72">
                  <a:moveTo>
                    <a:pt x="0" y="72"/>
                  </a:moveTo>
                  <a:lnTo>
                    <a:pt x="0" y="0"/>
                  </a:lnTo>
                  <a:lnTo>
                    <a:pt x="39" y="0"/>
                  </a:lnTo>
                  <a:lnTo>
                    <a:pt x="37" y="10"/>
                  </a:lnTo>
                  <a:lnTo>
                    <a:pt x="11" y="10"/>
                  </a:lnTo>
                  <a:lnTo>
                    <a:pt x="11" y="29"/>
                  </a:lnTo>
                  <a:lnTo>
                    <a:pt x="33" y="29"/>
                  </a:lnTo>
                  <a:lnTo>
                    <a:pt x="33" y="39"/>
                  </a:lnTo>
                  <a:lnTo>
                    <a:pt x="11" y="39"/>
                  </a:lnTo>
                  <a:lnTo>
                    <a:pt x="11" y="62"/>
                  </a:lnTo>
                  <a:lnTo>
                    <a:pt x="40" y="62"/>
                  </a:lnTo>
                  <a:lnTo>
                    <a:pt x="40" y="72"/>
                  </a:lnTo>
                  <a:lnTo>
                    <a:pt x="0"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20"/>
            <p:cNvSpPr>
              <a:spLocks/>
            </p:cNvSpPr>
            <p:nvPr userDrawn="1"/>
          </p:nvSpPr>
          <p:spPr bwMode="gray">
            <a:xfrm>
              <a:off x="2262" y="1509"/>
              <a:ext cx="52" cy="74"/>
            </a:xfrm>
            <a:custGeom>
              <a:avLst/>
              <a:gdLst/>
              <a:ahLst/>
              <a:cxnLst>
                <a:cxn ang="0">
                  <a:pos x="33" y="105"/>
                </a:cxn>
                <a:cxn ang="0">
                  <a:pos x="0" y="96"/>
                </a:cxn>
                <a:cxn ang="0">
                  <a:pos x="7" y="83"/>
                </a:cxn>
                <a:cxn ang="0">
                  <a:pos x="34" y="92"/>
                </a:cxn>
                <a:cxn ang="0">
                  <a:pos x="54" y="75"/>
                </a:cxn>
                <a:cxn ang="0">
                  <a:pos x="39" y="60"/>
                </a:cxn>
                <a:cxn ang="0">
                  <a:pos x="28" y="57"/>
                </a:cxn>
                <a:cxn ang="0">
                  <a:pos x="8" y="45"/>
                </a:cxn>
                <a:cxn ang="0">
                  <a:pos x="4" y="30"/>
                </a:cxn>
                <a:cxn ang="0">
                  <a:pos x="39" y="0"/>
                </a:cxn>
                <a:cxn ang="0">
                  <a:pos x="71" y="10"/>
                </a:cxn>
                <a:cxn ang="0">
                  <a:pos x="63" y="22"/>
                </a:cxn>
                <a:cxn ang="0">
                  <a:pos x="39" y="14"/>
                </a:cxn>
                <a:cxn ang="0">
                  <a:pos x="23" y="28"/>
                </a:cxn>
                <a:cxn ang="0">
                  <a:pos x="36" y="40"/>
                </a:cxn>
                <a:cxn ang="0">
                  <a:pos x="48" y="44"/>
                </a:cxn>
                <a:cxn ang="0">
                  <a:pos x="73" y="73"/>
                </a:cxn>
                <a:cxn ang="0">
                  <a:pos x="33" y="105"/>
                </a:cxn>
              </a:cxnLst>
              <a:rect l="0" t="0" r="r" b="b"/>
              <a:pathLst>
                <a:path w="73" h="105">
                  <a:moveTo>
                    <a:pt x="33"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49" y="63"/>
                    <a:pt x="39" y="60"/>
                  </a:cubicBezTo>
                  <a:cubicBezTo>
                    <a:pt x="28" y="57"/>
                    <a:pt x="28" y="57"/>
                    <a:pt x="28" y="57"/>
                  </a:cubicBezTo>
                  <a:cubicBezTo>
                    <a:pt x="19" y="55"/>
                    <a:pt x="12" y="51"/>
                    <a:pt x="8"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59" y="105"/>
                    <a:pt x="33"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6" name="Freeform 21"/>
            <p:cNvSpPr>
              <a:spLocks/>
            </p:cNvSpPr>
            <p:nvPr userDrawn="1"/>
          </p:nvSpPr>
          <p:spPr bwMode="gray">
            <a:xfrm>
              <a:off x="2336" y="1509"/>
              <a:ext cx="51" cy="74"/>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22"/>
            <p:cNvSpPr>
              <a:spLocks/>
            </p:cNvSpPr>
            <p:nvPr userDrawn="1"/>
          </p:nvSpPr>
          <p:spPr bwMode="gray">
            <a:xfrm>
              <a:off x="2449" y="1509"/>
              <a:ext cx="51" cy="74"/>
            </a:xfrm>
            <a:custGeom>
              <a:avLst/>
              <a:gdLst/>
              <a:ahLst/>
              <a:cxnLst>
                <a:cxn ang="0">
                  <a:pos x="33" y="105"/>
                </a:cxn>
                <a:cxn ang="0">
                  <a:pos x="0" y="96"/>
                </a:cxn>
                <a:cxn ang="0">
                  <a:pos x="6" y="83"/>
                </a:cxn>
                <a:cxn ang="0">
                  <a:pos x="33" y="92"/>
                </a:cxn>
                <a:cxn ang="0">
                  <a:pos x="53" y="75"/>
                </a:cxn>
                <a:cxn ang="0">
                  <a:pos x="38" y="60"/>
                </a:cxn>
                <a:cxn ang="0">
                  <a:pos x="27" y="57"/>
                </a:cxn>
                <a:cxn ang="0">
                  <a:pos x="8" y="45"/>
                </a:cxn>
                <a:cxn ang="0">
                  <a:pos x="4" y="30"/>
                </a:cxn>
                <a:cxn ang="0">
                  <a:pos x="38" y="0"/>
                </a:cxn>
                <a:cxn ang="0">
                  <a:pos x="70" y="10"/>
                </a:cxn>
                <a:cxn ang="0">
                  <a:pos x="63" y="22"/>
                </a:cxn>
                <a:cxn ang="0">
                  <a:pos x="39" y="14"/>
                </a:cxn>
                <a:cxn ang="0">
                  <a:pos x="22" y="28"/>
                </a:cxn>
                <a:cxn ang="0">
                  <a:pos x="36" y="40"/>
                </a:cxn>
                <a:cxn ang="0">
                  <a:pos x="48" y="44"/>
                </a:cxn>
                <a:cxn ang="0">
                  <a:pos x="73" y="73"/>
                </a:cxn>
                <a:cxn ang="0">
                  <a:pos x="33" y="105"/>
                </a:cxn>
              </a:cxnLst>
              <a:rect l="0" t="0" r="r" b="b"/>
              <a:pathLst>
                <a:path w="73" h="105">
                  <a:moveTo>
                    <a:pt x="33" y="105"/>
                  </a:moveTo>
                  <a:cubicBezTo>
                    <a:pt x="21" y="105"/>
                    <a:pt x="10" y="102"/>
                    <a:pt x="0" y="96"/>
                  </a:cubicBezTo>
                  <a:cubicBezTo>
                    <a:pt x="6" y="83"/>
                    <a:pt x="6" y="83"/>
                    <a:pt x="6" y="83"/>
                  </a:cubicBezTo>
                  <a:cubicBezTo>
                    <a:pt x="15" y="88"/>
                    <a:pt x="23" y="92"/>
                    <a:pt x="33" y="92"/>
                  </a:cubicBezTo>
                  <a:cubicBezTo>
                    <a:pt x="46" y="92"/>
                    <a:pt x="53" y="86"/>
                    <a:pt x="53" y="75"/>
                  </a:cubicBezTo>
                  <a:cubicBezTo>
                    <a:pt x="53" y="68"/>
                    <a:pt x="49" y="63"/>
                    <a:pt x="38" y="60"/>
                  </a:cubicBezTo>
                  <a:cubicBezTo>
                    <a:pt x="27" y="57"/>
                    <a:pt x="27" y="57"/>
                    <a:pt x="27" y="57"/>
                  </a:cubicBezTo>
                  <a:cubicBezTo>
                    <a:pt x="18" y="55"/>
                    <a:pt x="12" y="51"/>
                    <a:pt x="8" y="45"/>
                  </a:cubicBezTo>
                  <a:cubicBezTo>
                    <a:pt x="5" y="41"/>
                    <a:pt x="4" y="36"/>
                    <a:pt x="4" y="30"/>
                  </a:cubicBezTo>
                  <a:cubicBezTo>
                    <a:pt x="4" y="12"/>
                    <a:pt x="18" y="0"/>
                    <a:pt x="38" y="0"/>
                  </a:cubicBezTo>
                  <a:cubicBezTo>
                    <a:pt x="50" y="0"/>
                    <a:pt x="61" y="4"/>
                    <a:pt x="70" y="10"/>
                  </a:cubicBezTo>
                  <a:cubicBezTo>
                    <a:pt x="63" y="22"/>
                    <a:pt x="63" y="22"/>
                    <a:pt x="63" y="22"/>
                  </a:cubicBezTo>
                  <a:cubicBezTo>
                    <a:pt x="53" y="16"/>
                    <a:pt x="47" y="14"/>
                    <a:pt x="39" y="14"/>
                  </a:cubicBezTo>
                  <a:cubicBezTo>
                    <a:pt x="29" y="14"/>
                    <a:pt x="22" y="19"/>
                    <a:pt x="22" y="28"/>
                  </a:cubicBezTo>
                  <a:cubicBezTo>
                    <a:pt x="22" y="34"/>
                    <a:pt x="26" y="37"/>
                    <a:pt x="36" y="40"/>
                  </a:cubicBezTo>
                  <a:cubicBezTo>
                    <a:pt x="48" y="44"/>
                    <a:pt x="48" y="44"/>
                    <a:pt x="48" y="44"/>
                  </a:cubicBezTo>
                  <a:cubicBezTo>
                    <a:pt x="62" y="48"/>
                    <a:pt x="73" y="57"/>
                    <a:pt x="73" y="73"/>
                  </a:cubicBezTo>
                  <a:cubicBezTo>
                    <a:pt x="73" y="90"/>
                    <a:pt x="59" y="105"/>
                    <a:pt x="33"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8" name="Freeform 23"/>
            <p:cNvSpPr>
              <a:spLocks/>
            </p:cNvSpPr>
            <p:nvPr userDrawn="1"/>
          </p:nvSpPr>
          <p:spPr bwMode="gray">
            <a:xfrm>
              <a:off x="2525" y="1509"/>
              <a:ext cx="51" cy="74"/>
            </a:xfrm>
            <a:custGeom>
              <a:avLst/>
              <a:gdLst/>
              <a:ahLst/>
              <a:cxnLst>
                <a:cxn ang="0">
                  <a:pos x="44" y="105"/>
                </a:cxn>
                <a:cxn ang="0">
                  <a:pos x="12" y="90"/>
                </a:cxn>
                <a:cxn ang="0">
                  <a:pos x="0" y="54"/>
                </a:cxn>
                <a:cxn ang="0">
                  <a:pos x="7" y="23"/>
                </a:cxn>
                <a:cxn ang="0">
                  <a:pos x="45" y="0"/>
                </a:cxn>
                <a:cxn ang="0">
                  <a:pos x="70" y="8"/>
                </a:cxn>
                <a:cxn ang="0">
                  <a:pos x="62" y="19"/>
                </a:cxn>
                <a:cxn ang="0">
                  <a:pos x="45" y="13"/>
                </a:cxn>
                <a:cxn ang="0">
                  <a:pos x="25" y="25"/>
                </a:cxn>
                <a:cxn ang="0">
                  <a:pos x="19" y="52"/>
                </a:cxn>
                <a:cxn ang="0">
                  <a:pos x="23" y="77"/>
                </a:cxn>
                <a:cxn ang="0">
                  <a:pos x="46" y="92"/>
                </a:cxn>
                <a:cxn ang="0">
                  <a:pos x="64" y="85"/>
                </a:cxn>
                <a:cxn ang="0">
                  <a:pos x="72" y="96"/>
                </a:cxn>
                <a:cxn ang="0">
                  <a:pos x="44" y="105"/>
                </a:cxn>
              </a:cxnLst>
              <a:rect l="0" t="0" r="r" b="b"/>
              <a:pathLst>
                <a:path w="72" h="105">
                  <a:moveTo>
                    <a:pt x="44" y="105"/>
                  </a:moveTo>
                  <a:cubicBezTo>
                    <a:pt x="31" y="105"/>
                    <a:pt x="20" y="100"/>
                    <a:pt x="12" y="90"/>
                  </a:cubicBezTo>
                  <a:cubicBezTo>
                    <a:pt x="4" y="81"/>
                    <a:pt x="0" y="69"/>
                    <a:pt x="0" y="54"/>
                  </a:cubicBezTo>
                  <a:cubicBezTo>
                    <a:pt x="0" y="42"/>
                    <a:pt x="3" y="32"/>
                    <a:pt x="7" y="23"/>
                  </a:cubicBezTo>
                  <a:cubicBezTo>
                    <a:pt x="15" y="9"/>
                    <a:pt x="29" y="0"/>
                    <a:pt x="45" y="0"/>
                  </a:cubicBezTo>
                  <a:cubicBezTo>
                    <a:pt x="54" y="0"/>
                    <a:pt x="64" y="3"/>
                    <a:pt x="70" y="8"/>
                  </a:cubicBezTo>
                  <a:cubicBezTo>
                    <a:pt x="62" y="19"/>
                    <a:pt x="62" y="19"/>
                    <a:pt x="62" y="19"/>
                  </a:cubicBezTo>
                  <a:cubicBezTo>
                    <a:pt x="57" y="15"/>
                    <a:pt x="51" y="13"/>
                    <a:pt x="45" y="13"/>
                  </a:cubicBezTo>
                  <a:cubicBezTo>
                    <a:pt x="36" y="13"/>
                    <a:pt x="29" y="18"/>
                    <a:pt x="25" y="25"/>
                  </a:cubicBezTo>
                  <a:cubicBezTo>
                    <a:pt x="21" y="32"/>
                    <a:pt x="19" y="40"/>
                    <a:pt x="19" y="52"/>
                  </a:cubicBezTo>
                  <a:cubicBezTo>
                    <a:pt x="19" y="65"/>
                    <a:pt x="21" y="72"/>
                    <a:pt x="23" y="77"/>
                  </a:cubicBezTo>
                  <a:cubicBezTo>
                    <a:pt x="28" y="87"/>
                    <a:pt x="36" y="92"/>
                    <a:pt x="46" y="92"/>
                  </a:cubicBezTo>
                  <a:cubicBezTo>
                    <a:pt x="53" y="92"/>
                    <a:pt x="58" y="90"/>
                    <a:pt x="64" y="85"/>
                  </a:cubicBezTo>
                  <a:cubicBezTo>
                    <a:pt x="72" y="96"/>
                    <a:pt x="72" y="96"/>
                    <a:pt x="72" y="96"/>
                  </a:cubicBezTo>
                  <a:cubicBezTo>
                    <a:pt x="64" y="102"/>
                    <a:pt x="55" y="105"/>
                    <a:pt x="4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24"/>
            <p:cNvSpPr>
              <a:spLocks noEditPoints="1"/>
            </p:cNvSpPr>
            <p:nvPr userDrawn="1"/>
          </p:nvSpPr>
          <p:spPr bwMode="gray">
            <a:xfrm>
              <a:off x="2602" y="1510"/>
              <a:ext cx="49" cy="72"/>
            </a:xfrm>
            <a:custGeom>
              <a:avLst/>
              <a:gdLst/>
              <a:ahLst/>
              <a:cxnLst>
                <a:cxn ang="0">
                  <a:pos x="49" y="101"/>
                </a:cxn>
                <a:cxn ang="0">
                  <a:pos x="41" y="86"/>
                </a:cxn>
                <a:cxn ang="0">
                  <a:pos x="23" y="60"/>
                </a:cxn>
                <a:cxn ang="0">
                  <a:pos x="17" y="57"/>
                </a:cxn>
                <a:cxn ang="0">
                  <a:pos x="17" y="101"/>
                </a:cxn>
                <a:cxn ang="0">
                  <a:pos x="0" y="101"/>
                </a:cxn>
                <a:cxn ang="0">
                  <a:pos x="0" y="0"/>
                </a:cxn>
                <a:cxn ang="0">
                  <a:pos x="31" y="0"/>
                </a:cxn>
                <a:cxn ang="0">
                  <a:pos x="64" y="29"/>
                </a:cxn>
                <a:cxn ang="0">
                  <a:pos x="39" y="57"/>
                </a:cxn>
                <a:cxn ang="0">
                  <a:pos x="54" y="77"/>
                </a:cxn>
                <a:cxn ang="0">
                  <a:pos x="69" y="101"/>
                </a:cxn>
                <a:cxn ang="0">
                  <a:pos x="49" y="101"/>
                </a:cxn>
                <a:cxn ang="0">
                  <a:pos x="26" y="13"/>
                </a:cxn>
                <a:cxn ang="0">
                  <a:pos x="17" y="13"/>
                </a:cxn>
                <a:cxn ang="0">
                  <a:pos x="17" y="46"/>
                </a:cxn>
                <a:cxn ang="0">
                  <a:pos x="25" y="46"/>
                </a:cxn>
                <a:cxn ang="0">
                  <a:pos x="42" y="41"/>
                </a:cxn>
                <a:cxn ang="0">
                  <a:pos x="46" y="29"/>
                </a:cxn>
                <a:cxn ang="0">
                  <a:pos x="26" y="13"/>
                </a:cxn>
              </a:cxnLst>
              <a:rect l="0" t="0" r="r" b="b"/>
              <a:pathLst>
                <a:path w="69" h="101">
                  <a:moveTo>
                    <a:pt x="49" y="101"/>
                  </a:moveTo>
                  <a:cubicBezTo>
                    <a:pt x="41" y="86"/>
                    <a:pt x="41" y="86"/>
                    <a:pt x="41" y="86"/>
                  </a:cubicBezTo>
                  <a:cubicBezTo>
                    <a:pt x="34" y="73"/>
                    <a:pt x="29" y="66"/>
                    <a:pt x="23" y="60"/>
                  </a:cubicBezTo>
                  <a:cubicBezTo>
                    <a:pt x="21"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2" y="59"/>
                    <a:pt x="49" y="68"/>
                    <a:pt x="54" y="77"/>
                  </a:cubicBezTo>
                  <a:cubicBezTo>
                    <a:pt x="69" y="101"/>
                    <a:pt x="69" y="101"/>
                    <a:pt x="69" y="101"/>
                  </a:cubicBezTo>
                  <a:lnTo>
                    <a:pt x="49" y="101"/>
                  </a:lnTo>
                  <a:close/>
                  <a:moveTo>
                    <a:pt x="26" y="13"/>
                  </a:moveTo>
                  <a:cubicBezTo>
                    <a:pt x="17" y="13"/>
                    <a:pt x="17" y="13"/>
                    <a:pt x="17" y="13"/>
                  </a:cubicBezTo>
                  <a:cubicBezTo>
                    <a:pt x="17" y="46"/>
                    <a:pt x="17" y="46"/>
                    <a:pt x="17" y="46"/>
                  </a:cubicBezTo>
                  <a:cubicBezTo>
                    <a:pt x="25" y="46"/>
                    <a:pt x="25" y="46"/>
                    <a:pt x="25" y="46"/>
                  </a:cubicBezTo>
                  <a:cubicBezTo>
                    <a:pt x="34" y="46"/>
                    <a:pt x="39" y="44"/>
                    <a:pt x="42" y="41"/>
                  </a:cubicBezTo>
                  <a:cubicBezTo>
                    <a:pt x="45" y="38"/>
                    <a:pt x="46" y="34"/>
                    <a:pt x="46" y="29"/>
                  </a:cubicBezTo>
                  <a:cubicBezTo>
                    <a:pt x="46" y="19"/>
                    <a:pt x="41" y="13"/>
                    <a:pt x="26" y="1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0" name="Rectangle 25"/>
            <p:cNvSpPr>
              <a:spLocks noChangeArrowheads="1"/>
            </p:cNvSpPr>
            <p:nvPr userDrawn="1"/>
          </p:nvSpPr>
          <p:spPr bwMode="gray">
            <a:xfrm>
              <a:off x="2677" y="1510"/>
              <a:ext cx="12" cy="7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26"/>
            <p:cNvSpPr>
              <a:spLocks noEditPoints="1"/>
            </p:cNvSpPr>
            <p:nvPr userDrawn="1"/>
          </p:nvSpPr>
          <p:spPr bwMode="gray">
            <a:xfrm>
              <a:off x="2721" y="1510"/>
              <a:ext cx="47" cy="72"/>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6"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2" name="Freeform 27"/>
            <p:cNvSpPr>
              <a:spLocks/>
            </p:cNvSpPr>
            <p:nvPr userDrawn="1"/>
          </p:nvSpPr>
          <p:spPr bwMode="gray">
            <a:xfrm>
              <a:off x="2785" y="1510"/>
              <a:ext cx="49" cy="72"/>
            </a:xfrm>
            <a:custGeom>
              <a:avLst/>
              <a:gdLst/>
              <a:ahLst/>
              <a:cxnLst>
                <a:cxn ang="0">
                  <a:pos x="48" y="10"/>
                </a:cxn>
                <a:cxn ang="0">
                  <a:pos x="29" y="10"/>
                </a:cxn>
                <a:cxn ang="0">
                  <a:pos x="29" y="72"/>
                </a:cxn>
                <a:cxn ang="0">
                  <a:pos x="18" y="72"/>
                </a:cxn>
                <a:cxn ang="0">
                  <a:pos x="18" y="10"/>
                </a:cxn>
                <a:cxn ang="0">
                  <a:pos x="0" y="10"/>
                </a:cxn>
                <a:cxn ang="0">
                  <a:pos x="0" y="0"/>
                </a:cxn>
                <a:cxn ang="0">
                  <a:pos x="49" y="0"/>
                </a:cxn>
                <a:cxn ang="0">
                  <a:pos x="48" y="10"/>
                </a:cxn>
              </a:cxnLst>
              <a:rect l="0" t="0" r="r" b="b"/>
              <a:pathLst>
                <a:path w="49" h="72">
                  <a:moveTo>
                    <a:pt x="48" y="10"/>
                  </a:moveTo>
                  <a:lnTo>
                    <a:pt x="29" y="10"/>
                  </a:lnTo>
                  <a:lnTo>
                    <a:pt x="29" y="72"/>
                  </a:lnTo>
                  <a:lnTo>
                    <a:pt x="18" y="72"/>
                  </a:lnTo>
                  <a:lnTo>
                    <a:pt x="18" y="10"/>
                  </a:lnTo>
                  <a:lnTo>
                    <a:pt x="0" y="10"/>
                  </a:lnTo>
                  <a:lnTo>
                    <a:pt x="0" y="0"/>
                  </a:lnTo>
                  <a:lnTo>
                    <a:pt x="49" y="0"/>
                  </a:lnTo>
                  <a:lnTo>
                    <a:pt x="48"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28"/>
            <p:cNvSpPr>
              <a:spLocks/>
            </p:cNvSpPr>
            <p:nvPr userDrawn="1"/>
          </p:nvSpPr>
          <p:spPr bwMode="gray">
            <a:xfrm>
              <a:off x="2851" y="1509"/>
              <a:ext cx="51" cy="74"/>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29"/>
            <p:cNvSpPr>
              <a:spLocks noEditPoints="1"/>
            </p:cNvSpPr>
            <p:nvPr userDrawn="1"/>
          </p:nvSpPr>
          <p:spPr bwMode="gray">
            <a:xfrm>
              <a:off x="2921" y="1511"/>
              <a:ext cx="34" cy="35"/>
            </a:xfrm>
            <a:custGeom>
              <a:avLst/>
              <a:gdLst/>
              <a:ahLst/>
              <a:cxnLst>
                <a:cxn ang="0">
                  <a:pos x="25" y="49"/>
                </a:cxn>
                <a:cxn ang="0">
                  <a:pos x="0" y="25"/>
                </a:cxn>
                <a:cxn ang="0">
                  <a:pos x="25" y="0"/>
                </a:cxn>
                <a:cxn ang="0">
                  <a:pos x="49" y="25"/>
                </a:cxn>
                <a:cxn ang="0">
                  <a:pos x="25" y="49"/>
                </a:cxn>
                <a:cxn ang="0">
                  <a:pos x="25" y="5"/>
                </a:cxn>
                <a:cxn ang="0">
                  <a:pos x="6" y="25"/>
                </a:cxn>
                <a:cxn ang="0">
                  <a:pos x="25" y="44"/>
                </a:cxn>
                <a:cxn ang="0">
                  <a:pos x="43" y="25"/>
                </a:cxn>
                <a:cxn ang="0">
                  <a:pos x="25" y="5"/>
                </a:cxn>
                <a:cxn ang="0">
                  <a:pos x="29" y="38"/>
                </a:cxn>
                <a:cxn ang="0">
                  <a:pos x="27" y="34"/>
                </a:cxn>
                <a:cxn ang="0">
                  <a:pos x="22" y="27"/>
                </a:cxn>
                <a:cxn ang="0">
                  <a:pos x="21" y="27"/>
                </a:cxn>
                <a:cxn ang="0">
                  <a:pos x="21" y="38"/>
                </a:cxn>
                <a:cxn ang="0">
                  <a:pos x="16" y="38"/>
                </a:cxn>
                <a:cxn ang="0">
                  <a:pos x="16" y="11"/>
                </a:cxn>
                <a:cxn ang="0">
                  <a:pos x="26" y="11"/>
                </a:cxn>
                <a:cxn ang="0">
                  <a:pos x="34" y="19"/>
                </a:cxn>
                <a:cxn ang="0">
                  <a:pos x="28" y="26"/>
                </a:cxn>
                <a:cxn ang="0">
                  <a:pos x="29" y="28"/>
                </a:cxn>
                <a:cxn ang="0">
                  <a:pos x="36" y="38"/>
                </a:cxn>
                <a:cxn ang="0">
                  <a:pos x="29" y="38"/>
                </a:cxn>
                <a:cxn ang="0">
                  <a:pos x="26" y="16"/>
                </a:cxn>
                <a:cxn ang="0">
                  <a:pos x="23" y="15"/>
                </a:cxn>
                <a:cxn ang="0">
                  <a:pos x="21" y="15"/>
                </a:cxn>
                <a:cxn ang="0">
                  <a:pos x="21" y="23"/>
                </a:cxn>
                <a:cxn ang="0">
                  <a:pos x="23" y="23"/>
                </a:cxn>
                <a:cxn ang="0">
                  <a:pos x="27" y="22"/>
                </a:cxn>
                <a:cxn ang="0">
                  <a:pos x="28" y="19"/>
                </a:cxn>
                <a:cxn ang="0">
                  <a:pos x="26" y="16"/>
                </a:cxn>
              </a:cxnLst>
              <a:rect l="0" t="0" r="r" b="b"/>
              <a:pathLst>
                <a:path w="49" h="49">
                  <a:moveTo>
                    <a:pt x="25" y="49"/>
                  </a:moveTo>
                  <a:cubicBezTo>
                    <a:pt x="11" y="49"/>
                    <a:pt x="0" y="38"/>
                    <a:pt x="0" y="25"/>
                  </a:cubicBezTo>
                  <a:cubicBezTo>
                    <a:pt x="0" y="11"/>
                    <a:pt x="11" y="0"/>
                    <a:pt x="25" y="0"/>
                  </a:cubicBezTo>
                  <a:cubicBezTo>
                    <a:pt x="38" y="0"/>
                    <a:pt x="49" y="11"/>
                    <a:pt x="49" y="25"/>
                  </a:cubicBezTo>
                  <a:cubicBezTo>
                    <a:pt x="49" y="38"/>
                    <a:pt x="38" y="49"/>
                    <a:pt x="25" y="49"/>
                  </a:cubicBezTo>
                  <a:close/>
                  <a:moveTo>
                    <a:pt x="25" y="5"/>
                  </a:moveTo>
                  <a:cubicBezTo>
                    <a:pt x="14" y="5"/>
                    <a:pt x="6" y="14"/>
                    <a:pt x="6" y="25"/>
                  </a:cubicBezTo>
                  <a:cubicBezTo>
                    <a:pt x="6" y="35"/>
                    <a:pt x="14" y="44"/>
                    <a:pt x="25" y="44"/>
                  </a:cubicBezTo>
                  <a:cubicBezTo>
                    <a:pt x="35" y="44"/>
                    <a:pt x="43" y="35"/>
                    <a:pt x="43" y="25"/>
                  </a:cubicBezTo>
                  <a:cubicBezTo>
                    <a:pt x="43" y="14"/>
                    <a:pt x="35" y="5"/>
                    <a:pt x="25" y="5"/>
                  </a:cubicBezTo>
                  <a:close/>
                  <a:moveTo>
                    <a:pt x="29" y="38"/>
                  </a:moveTo>
                  <a:cubicBezTo>
                    <a:pt x="28" y="36"/>
                    <a:pt x="28" y="36"/>
                    <a:pt x="27" y="34"/>
                  </a:cubicBezTo>
                  <a:cubicBezTo>
                    <a:pt x="24" y="29"/>
                    <a:pt x="23" y="27"/>
                    <a:pt x="22" y="27"/>
                  </a:cubicBezTo>
                  <a:cubicBezTo>
                    <a:pt x="22" y="27"/>
                    <a:pt x="22" y="27"/>
                    <a:pt x="21" y="27"/>
                  </a:cubicBezTo>
                  <a:cubicBezTo>
                    <a:pt x="21" y="38"/>
                    <a:pt x="21" y="38"/>
                    <a:pt x="21" y="38"/>
                  </a:cubicBezTo>
                  <a:cubicBezTo>
                    <a:pt x="16" y="38"/>
                    <a:pt x="16" y="38"/>
                    <a:pt x="16" y="38"/>
                  </a:cubicBezTo>
                  <a:cubicBezTo>
                    <a:pt x="16" y="11"/>
                    <a:pt x="16" y="11"/>
                    <a:pt x="16" y="11"/>
                  </a:cubicBezTo>
                  <a:cubicBezTo>
                    <a:pt x="26" y="11"/>
                    <a:pt x="26" y="11"/>
                    <a:pt x="26" y="11"/>
                  </a:cubicBezTo>
                  <a:cubicBezTo>
                    <a:pt x="31" y="11"/>
                    <a:pt x="34" y="14"/>
                    <a:pt x="34" y="19"/>
                  </a:cubicBezTo>
                  <a:cubicBezTo>
                    <a:pt x="34" y="23"/>
                    <a:pt x="31" y="26"/>
                    <a:pt x="28" y="26"/>
                  </a:cubicBezTo>
                  <a:cubicBezTo>
                    <a:pt x="29" y="27"/>
                    <a:pt x="29" y="27"/>
                    <a:pt x="29" y="28"/>
                  </a:cubicBezTo>
                  <a:cubicBezTo>
                    <a:pt x="31" y="29"/>
                    <a:pt x="36" y="38"/>
                    <a:pt x="36" y="38"/>
                  </a:cubicBezTo>
                  <a:lnTo>
                    <a:pt x="29" y="38"/>
                  </a:lnTo>
                  <a:close/>
                  <a:moveTo>
                    <a:pt x="26" y="16"/>
                  </a:moveTo>
                  <a:cubicBezTo>
                    <a:pt x="26" y="15"/>
                    <a:pt x="25" y="15"/>
                    <a:pt x="23" y="15"/>
                  </a:cubicBezTo>
                  <a:cubicBezTo>
                    <a:pt x="21" y="15"/>
                    <a:pt x="21" y="15"/>
                    <a:pt x="21" y="15"/>
                  </a:cubicBezTo>
                  <a:cubicBezTo>
                    <a:pt x="21" y="23"/>
                    <a:pt x="21" y="23"/>
                    <a:pt x="21" y="23"/>
                  </a:cubicBezTo>
                  <a:cubicBezTo>
                    <a:pt x="23" y="23"/>
                    <a:pt x="23" y="23"/>
                    <a:pt x="23" y="23"/>
                  </a:cubicBezTo>
                  <a:cubicBezTo>
                    <a:pt x="26" y="23"/>
                    <a:pt x="27" y="22"/>
                    <a:pt x="27" y="22"/>
                  </a:cubicBezTo>
                  <a:cubicBezTo>
                    <a:pt x="28" y="21"/>
                    <a:pt x="28" y="20"/>
                    <a:pt x="28" y="19"/>
                  </a:cubicBezTo>
                  <a:cubicBezTo>
                    <a:pt x="28" y="17"/>
                    <a:pt x="28" y="16"/>
                    <a:pt x="26" y="1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30"/>
            <p:cNvSpPr>
              <a:spLocks noEditPoints="1"/>
            </p:cNvSpPr>
            <p:nvPr userDrawn="1"/>
          </p:nvSpPr>
          <p:spPr bwMode="gray">
            <a:xfrm>
              <a:off x="1550" y="1396"/>
              <a:ext cx="317" cy="319"/>
            </a:xfrm>
            <a:custGeom>
              <a:avLst/>
              <a:gdLst/>
              <a:ahLst/>
              <a:cxnLst>
                <a:cxn ang="0">
                  <a:pos x="0" y="226"/>
                </a:cxn>
                <a:cxn ang="0">
                  <a:pos x="451" y="226"/>
                </a:cxn>
                <a:cxn ang="0">
                  <a:pos x="273" y="61"/>
                </a:cxn>
                <a:cxn ang="0">
                  <a:pos x="362" y="61"/>
                </a:cxn>
                <a:cxn ang="0">
                  <a:pos x="261" y="61"/>
                </a:cxn>
                <a:cxn ang="0">
                  <a:pos x="246" y="12"/>
                </a:cxn>
                <a:cxn ang="0">
                  <a:pos x="261" y="61"/>
                </a:cxn>
                <a:cxn ang="0">
                  <a:pos x="117" y="370"/>
                </a:cxn>
                <a:cxn ang="0">
                  <a:pos x="74" y="378"/>
                </a:cxn>
                <a:cxn ang="0">
                  <a:pos x="330" y="167"/>
                </a:cxn>
                <a:cxn ang="0">
                  <a:pos x="208" y="199"/>
                </a:cxn>
                <a:cxn ang="0">
                  <a:pos x="241" y="156"/>
                </a:cxn>
                <a:cxn ang="0">
                  <a:pos x="236" y="140"/>
                </a:cxn>
                <a:cxn ang="0">
                  <a:pos x="275" y="79"/>
                </a:cxn>
                <a:cxn ang="0">
                  <a:pos x="373" y="92"/>
                </a:cxn>
                <a:cxn ang="0">
                  <a:pos x="393" y="129"/>
                </a:cxn>
                <a:cxn ang="0">
                  <a:pos x="439" y="205"/>
                </a:cxn>
                <a:cxn ang="0">
                  <a:pos x="346" y="167"/>
                </a:cxn>
                <a:cxn ang="0">
                  <a:pos x="234" y="11"/>
                </a:cxn>
                <a:cxn ang="0">
                  <a:pos x="88" y="61"/>
                </a:cxn>
                <a:cxn ang="0">
                  <a:pos x="234" y="11"/>
                </a:cxn>
                <a:cxn ang="0">
                  <a:pos x="166" y="71"/>
                </a:cxn>
                <a:cxn ang="0">
                  <a:pos x="184" y="117"/>
                </a:cxn>
                <a:cxn ang="0">
                  <a:pos x="173" y="126"/>
                </a:cxn>
                <a:cxn ang="0">
                  <a:pos x="143" y="205"/>
                </a:cxn>
                <a:cxn ang="0">
                  <a:pos x="77" y="71"/>
                </a:cxn>
                <a:cxn ang="0">
                  <a:pos x="138" y="216"/>
                </a:cxn>
                <a:cxn ang="0">
                  <a:pos x="83" y="334"/>
                </a:cxn>
                <a:cxn ang="0">
                  <a:pos x="10" y="226"/>
                </a:cxn>
                <a:cxn ang="0">
                  <a:pos x="234" y="440"/>
                </a:cxn>
                <a:cxn ang="0">
                  <a:pos x="212" y="440"/>
                </a:cxn>
                <a:cxn ang="0">
                  <a:pos x="128" y="370"/>
                </a:cxn>
                <a:cxn ang="0">
                  <a:pos x="282" y="379"/>
                </a:cxn>
                <a:cxn ang="0">
                  <a:pos x="299" y="370"/>
                </a:cxn>
                <a:cxn ang="0">
                  <a:pos x="234" y="440"/>
                </a:cxn>
                <a:cxn ang="0">
                  <a:pos x="294" y="359"/>
                </a:cxn>
                <a:cxn ang="0">
                  <a:pos x="329" y="291"/>
                </a:cxn>
                <a:cxn ang="0">
                  <a:pos x="202" y="349"/>
                </a:cxn>
                <a:cxn ang="0">
                  <a:pos x="151" y="323"/>
                </a:cxn>
                <a:cxn ang="0">
                  <a:pos x="268" y="216"/>
                </a:cxn>
                <a:cxn ang="0">
                  <a:pos x="307" y="250"/>
                </a:cxn>
                <a:cxn ang="0">
                  <a:pos x="440" y="216"/>
                </a:cxn>
                <a:cxn ang="0">
                  <a:pos x="393" y="359"/>
                </a:cxn>
              </a:cxnLst>
              <a:rect l="0" t="0" r="r" b="b"/>
              <a:pathLst>
                <a:path w="451" h="452">
                  <a:moveTo>
                    <a:pt x="225" y="0"/>
                  </a:moveTo>
                  <a:cubicBezTo>
                    <a:pt x="101" y="0"/>
                    <a:pt x="0" y="102"/>
                    <a:pt x="0" y="226"/>
                  </a:cubicBezTo>
                  <a:cubicBezTo>
                    <a:pt x="0" y="350"/>
                    <a:pt x="101" y="452"/>
                    <a:pt x="225" y="452"/>
                  </a:cubicBezTo>
                  <a:cubicBezTo>
                    <a:pt x="350" y="452"/>
                    <a:pt x="451" y="350"/>
                    <a:pt x="451" y="226"/>
                  </a:cubicBezTo>
                  <a:cubicBezTo>
                    <a:pt x="451" y="102"/>
                    <a:pt x="350" y="0"/>
                    <a:pt x="225" y="0"/>
                  </a:cubicBezTo>
                  <a:close/>
                  <a:moveTo>
                    <a:pt x="273" y="61"/>
                  </a:moveTo>
                  <a:cubicBezTo>
                    <a:pt x="291" y="22"/>
                    <a:pt x="291" y="22"/>
                    <a:pt x="291" y="22"/>
                  </a:cubicBezTo>
                  <a:cubicBezTo>
                    <a:pt x="317" y="30"/>
                    <a:pt x="341" y="43"/>
                    <a:pt x="362" y="61"/>
                  </a:cubicBezTo>
                  <a:lnTo>
                    <a:pt x="273" y="61"/>
                  </a:lnTo>
                  <a:close/>
                  <a:moveTo>
                    <a:pt x="261" y="61"/>
                  </a:moveTo>
                  <a:cubicBezTo>
                    <a:pt x="223" y="61"/>
                    <a:pt x="223" y="61"/>
                    <a:pt x="223" y="61"/>
                  </a:cubicBezTo>
                  <a:cubicBezTo>
                    <a:pt x="246" y="12"/>
                    <a:pt x="246" y="12"/>
                    <a:pt x="246" y="12"/>
                  </a:cubicBezTo>
                  <a:cubicBezTo>
                    <a:pt x="258" y="13"/>
                    <a:pt x="269" y="16"/>
                    <a:pt x="280" y="18"/>
                  </a:cubicBezTo>
                  <a:lnTo>
                    <a:pt x="261" y="61"/>
                  </a:lnTo>
                  <a:close/>
                  <a:moveTo>
                    <a:pt x="78" y="370"/>
                  </a:moveTo>
                  <a:cubicBezTo>
                    <a:pt x="117" y="370"/>
                    <a:pt x="117" y="370"/>
                    <a:pt x="117" y="370"/>
                  </a:cubicBezTo>
                  <a:cubicBezTo>
                    <a:pt x="102" y="402"/>
                    <a:pt x="102" y="402"/>
                    <a:pt x="102" y="402"/>
                  </a:cubicBezTo>
                  <a:cubicBezTo>
                    <a:pt x="92" y="395"/>
                    <a:pt x="83" y="387"/>
                    <a:pt x="74" y="378"/>
                  </a:cubicBezTo>
                  <a:lnTo>
                    <a:pt x="78" y="370"/>
                  </a:lnTo>
                  <a:close/>
                  <a:moveTo>
                    <a:pt x="330" y="167"/>
                  </a:moveTo>
                  <a:cubicBezTo>
                    <a:pt x="309" y="196"/>
                    <a:pt x="304" y="199"/>
                    <a:pt x="255" y="199"/>
                  </a:cubicBezTo>
                  <a:cubicBezTo>
                    <a:pt x="208" y="199"/>
                    <a:pt x="208" y="199"/>
                    <a:pt x="208" y="199"/>
                  </a:cubicBezTo>
                  <a:cubicBezTo>
                    <a:pt x="231" y="149"/>
                    <a:pt x="231" y="149"/>
                    <a:pt x="231" y="149"/>
                  </a:cubicBezTo>
                  <a:cubicBezTo>
                    <a:pt x="235" y="151"/>
                    <a:pt x="238" y="154"/>
                    <a:pt x="241" y="156"/>
                  </a:cubicBezTo>
                  <a:cubicBezTo>
                    <a:pt x="247" y="148"/>
                    <a:pt x="247" y="148"/>
                    <a:pt x="247" y="148"/>
                  </a:cubicBezTo>
                  <a:cubicBezTo>
                    <a:pt x="244" y="145"/>
                    <a:pt x="240" y="142"/>
                    <a:pt x="236" y="140"/>
                  </a:cubicBezTo>
                  <a:cubicBezTo>
                    <a:pt x="260" y="87"/>
                    <a:pt x="260" y="87"/>
                    <a:pt x="260" y="87"/>
                  </a:cubicBezTo>
                  <a:cubicBezTo>
                    <a:pt x="265" y="80"/>
                    <a:pt x="269" y="79"/>
                    <a:pt x="275" y="79"/>
                  </a:cubicBezTo>
                  <a:cubicBezTo>
                    <a:pt x="318" y="79"/>
                    <a:pt x="318" y="79"/>
                    <a:pt x="318" y="79"/>
                  </a:cubicBezTo>
                  <a:cubicBezTo>
                    <a:pt x="352" y="79"/>
                    <a:pt x="367" y="84"/>
                    <a:pt x="373" y="92"/>
                  </a:cubicBezTo>
                  <a:cubicBezTo>
                    <a:pt x="377" y="99"/>
                    <a:pt x="380" y="112"/>
                    <a:pt x="376" y="131"/>
                  </a:cubicBezTo>
                  <a:cubicBezTo>
                    <a:pt x="393" y="129"/>
                    <a:pt x="393" y="129"/>
                    <a:pt x="393" y="129"/>
                  </a:cubicBezTo>
                  <a:cubicBezTo>
                    <a:pt x="395" y="121"/>
                    <a:pt x="398" y="113"/>
                    <a:pt x="401" y="104"/>
                  </a:cubicBezTo>
                  <a:cubicBezTo>
                    <a:pt x="422" y="133"/>
                    <a:pt x="435" y="168"/>
                    <a:pt x="439" y="205"/>
                  </a:cubicBezTo>
                  <a:cubicBezTo>
                    <a:pt x="328" y="205"/>
                    <a:pt x="328" y="205"/>
                    <a:pt x="328" y="205"/>
                  </a:cubicBezTo>
                  <a:cubicBezTo>
                    <a:pt x="346" y="167"/>
                    <a:pt x="346" y="167"/>
                    <a:pt x="346" y="167"/>
                  </a:cubicBezTo>
                  <a:lnTo>
                    <a:pt x="330" y="167"/>
                  </a:lnTo>
                  <a:close/>
                  <a:moveTo>
                    <a:pt x="234" y="11"/>
                  </a:moveTo>
                  <a:cubicBezTo>
                    <a:pt x="211" y="61"/>
                    <a:pt x="211" y="61"/>
                    <a:pt x="211" y="61"/>
                  </a:cubicBezTo>
                  <a:cubicBezTo>
                    <a:pt x="88" y="61"/>
                    <a:pt x="88" y="61"/>
                    <a:pt x="88" y="61"/>
                  </a:cubicBezTo>
                  <a:cubicBezTo>
                    <a:pt x="126" y="30"/>
                    <a:pt x="173" y="11"/>
                    <a:pt x="225" y="11"/>
                  </a:cubicBezTo>
                  <a:cubicBezTo>
                    <a:pt x="228" y="11"/>
                    <a:pt x="231" y="11"/>
                    <a:pt x="234" y="11"/>
                  </a:cubicBezTo>
                  <a:close/>
                  <a:moveTo>
                    <a:pt x="77" y="71"/>
                  </a:moveTo>
                  <a:cubicBezTo>
                    <a:pt x="166" y="71"/>
                    <a:pt x="166" y="71"/>
                    <a:pt x="166" y="71"/>
                  </a:cubicBezTo>
                  <a:cubicBezTo>
                    <a:pt x="162" y="80"/>
                    <a:pt x="162" y="80"/>
                    <a:pt x="162" y="80"/>
                  </a:cubicBezTo>
                  <a:cubicBezTo>
                    <a:pt x="185" y="81"/>
                    <a:pt x="197" y="86"/>
                    <a:pt x="184" y="117"/>
                  </a:cubicBezTo>
                  <a:cubicBezTo>
                    <a:pt x="181" y="117"/>
                    <a:pt x="178" y="116"/>
                    <a:pt x="175" y="115"/>
                  </a:cubicBezTo>
                  <a:cubicBezTo>
                    <a:pt x="173" y="126"/>
                    <a:pt x="173" y="126"/>
                    <a:pt x="173" y="126"/>
                  </a:cubicBezTo>
                  <a:cubicBezTo>
                    <a:pt x="175" y="126"/>
                    <a:pt x="178" y="127"/>
                    <a:pt x="180" y="127"/>
                  </a:cubicBezTo>
                  <a:cubicBezTo>
                    <a:pt x="143" y="205"/>
                    <a:pt x="143" y="205"/>
                    <a:pt x="143" y="205"/>
                  </a:cubicBezTo>
                  <a:cubicBezTo>
                    <a:pt x="11" y="205"/>
                    <a:pt x="11" y="205"/>
                    <a:pt x="11" y="205"/>
                  </a:cubicBezTo>
                  <a:cubicBezTo>
                    <a:pt x="16" y="153"/>
                    <a:pt x="40" y="106"/>
                    <a:pt x="77" y="71"/>
                  </a:cubicBezTo>
                  <a:close/>
                  <a:moveTo>
                    <a:pt x="11" y="216"/>
                  </a:moveTo>
                  <a:cubicBezTo>
                    <a:pt x="138" y="216"/>
                    <a:pt x="138" y="216"/>
                    <a:pt x="138" y="216"/>
                  </a:cubicBezTo>
                  <a:cubicBezTo>
                    <a:pt x="115" y="266"/>
                    <a:pt x="115" y="266"/>
                    <a:pt x="115" y="266"/>
                  </a:cubicBezTo>
                  <a:cubicBezTo>
                    <a:pt x="83" y="334"/>
                    <a:pt x="83" y="334"/>
                    <a:pt x="83" y="334"/>
                  </a:cubicBezTo>
                  <a:cubicBezTo>
                    <a:pt x="77" y="344"/>
                    <a:pt x="69" y="348"/>
                    <a:pt x="51" y="351"/>
                  </a:cubicBezTo>
                  <a:cubicBezTo>
                    <a:pt x="25" y="316"/>
                    <a:pt x="10" y="272"/>
                    <a:pt x="10" y="226"/>
                  </a:cubicBezTo>
                  <a:cubicBezTo>
                    <a:pt x="10" y="223"/>
                    <a:pt x="11" y="219"/>
                    <a:pt x="11" y="216"/>
                  </a:cubicBezTo>
                  <a:close/>
                  <a:moveTo>
                    <a:pt x="234" y="440"/>
                  </a:moveTo>
                  <a:cubicBezTo>
                    <a:pt x="229" y="432"/>
                    <a:pt x="229" y="432"/>
                    <a:pt x="229" y="432"/>
                  </a:cubicBezTo>
                  <a:cubicBezTo>
                    <a:pt x="223" y="435"/>
                    <a:pt x="218" y="438"/>
                    <a:pt x="212" y="440"/>
                  </a:cubicBezTo>
                  <a:cubicBezTo>
                    <a:pt x="175" y="438"/>
                    <a:pt x="141" y="426"/>
                    <a:pt x="111" y="408"/>
                  </a:cubicBezTo>
                  <a:cubicBezTo>
                    <a:pt x="128" y="370"/>
                    <a:pt x="128" y="370"/>
                    <a:pt x="128" y="370"/>
                  </a:cubicBezTo>
                  <a:cubicBezTo>
                    <a:pt x="288" y="370"/>
                    <a:pt x="288" y="370"/>
                    <a:pt x="288" y="370"/>
                  </a:cubicBezTo>
                  <a:cubicBezTo>
                    <a:pt x="286" y="373"/>
                    <a:pt x="285" y="375"/>
                    <a:pt x="282" y="379"/>
                  </a:cubicBezTo>
                  <a:cubicBezTo>
                    <a:pt x="292" y="384"/>
                    <a:pt x="292" y="384"/>
                    <a:pt x="292" y="384"/>
                  </a:cubicBezTo>
                  <a:cubicBezTo>
                    <a:pt x="294" y="380"/>
                    <a:pt x="297" y="375"/>
                    <a:pt x="299" y="370"/>
                  </a:cubicBezTo>
                  <a:cubicBezTo>
                    <a:pt x="384" y="370"/>
                    <a:pt x="384" y="370"/>
                    <a:pt x="384" y="370"/>
                  </a:cubicBezTo>
                  <a:cubicBezTo>
                    <a:pt x="347" y="411"/>
                    <a:pt x="293" y="438"/>
                    <a:pt x="234" y="440"/>
                  </a:cubicBezTo>
                  <a:close/>
                  <a:moveTo>
                    <a:pt x="393" y="359"/>
                  </a:moveTo>
                  <a:cubicBezTo>
                    <a:pt x="294" y="359"/>
                    <a:pt x="294" y="359"/>
                    <a:pt x="294" y="359"/>
                  </a:cubicBezTo>
                  <a:cubicBezTo>
                    <a:pt x="307" y="344"/>
                    <a:pt x="337" y="302"/>
                    <a:pt x="343" y="293"/>
                  </a:cubicBezTo>
                  <a:cubicBezTo>
                    <a:pt x="329" y="291"/>
                    <a:pt x="329" y="291"/>
                    <a:pt x="329" y="291"/>
                  </a:cubicBezTo>
                  <a:cubicBezTo>
                    <a:pt x="311" y="310"/>
                    <a:pt x="293" y="324"/>
                    <a:pt x="280" y="333"/>
                  </a:cubicBezTo>
                  <a:cubicBezTo>
                    <a:pt x="262" y="344"/>
                    <a:pt x="239" y="349"/>
                    <a:pt x="202" y="349"/>
                  </a:cubicBezTo>
                  <a:cubicBezTo>
                    <a:pt x="174" y="349"/>
                    <a:pt x="158" y="348"/>
                    <a:pt x="149" y="343"/>
                  </a:cubicBezTo>
                  <a:cubicBezTo>
                    <a:pt x="145" y="341"/>
                    <a:pt x="146" y="333"/>
                    <a:pt x="151" y="323"/>
                  </a:cubicBezTo>
                  <a:cubicBezTo>
                    <a:pt x="200" y="216"/>
                    <a:pt x="200" y="216"/>
                    <a:pt x="200" y="216"/>
                  </a:cubicBezTo>
                  <a:cubicBezTo>
                    <a:pt x="268" y="216"/>
                    <a:pt x="268" y="216"/>
                    <a:pt x="268" y="216"/>
                  </a:cubicBezTo>
                  <a:cubicBezTo>
                    <a:pt x="295" y="218"/>
                    <a:pt x="297" y="224"/>
                    <a:pt x="292" y="250"/>
                  </a:cubicBezTo>
                  <a:cubicBezTo>
                    <a:pt x="307" y="250"/>
                    <a:pt x="307" y="250"/>
                    <a:pt x="307" y="250"/>
                  </a:cubicBezTo>
                  <a:cubicBezTo>
                    <a:pt x="323" y="216"/>
                    <a:pt x="323" y="216"/>
                    <a:pt x="323" y="216"/>
                  </a:cubicBezTo>
                  <a:cubicBezTo>
                    <a:pt x="440" y="216"/>
                    <a:pt x="440" y="216"/>
                    <a:pt x="440" y="216"/>
                  </a:cubicBezTo>
                  <a:cubicBezTo>
                    <a:pt x="440" y="219"/>
                    <a:pt x="440" y="223"/>
                    <a:pt x="440" y="226"/>
                  </a:cubicBezTo>
                  <a:cubicBezTo>
                    <a:pt x="440" y="276"/>
                    <a:pt x="422" y="323"/>
                    <a:pt x="393" y="35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31"/>
            <p:cNvSpPr>
              <a:spLocks/>
            </p:cNvSpPr>
            <p:nvPr userDrawn="1"/>
          </p:nvSpPr>
          <p:spPr bwMode="gray">
            <a:xfrm>
              <a:off x="1731" y="1512"/>
              <a:ext cx="19" cy="19"/>
            </a:xfrm>
            <a:custGeom>
              <a:avLst/>
              <a:gdLst/>
              <a:ahLst/>
              <a:cxnLst>
                <a:cxn ang="0">
                  <a:pos x="0" y="7"/>
                </a:cxn>
                <a:cxn ang="0">
                  <a:pos x="17" y="27"/>
                </a:cxn>
                <a:cxn ang="0">
                  <a:pos x="26" y="20"/>
                </a:cxn>
                <a:cxn ang="0">
                  <a:pos x="8" y="0"/>
                </a:cxn>
                <a:cxn ang="0">
                  <a:pos x="0" y="7"/>
                </a:cxn>
              </a:cxnLst>
              <a:rect l="0" t="0" r="r" b="b"/>
              <a:pathLst>
                <a:path w="26" h="27">
                  <a:moveTo>
                    <a:pt x="0" y="7"/>
                  </a:moveTo>
                  <a:cubicBezTo>
                    <a:pt x="7" y="13"/>
                    <a:pt x="12" y="20"/>
                    <a:pt x="17" y="27"/>
                  </a:cubicBezTo>
                  <a:cubicBezTo>
                    <a:pt x="26" y="20"/>
                    <a:pt x="26" y="20"/>
                    <a:pt x="26" y="20"/>
                  </a:cubicBezTo>
                  <a:cubicBezTo>
                    <a:pt x="20" y="13"/>
                    <a:pt x="14" y="6"/>
                    <a:pt x="8" y="0"/>
                  </a:cubicBezTo>
                  <a:lnTo>
                    <a:pt x="0"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32"/>
            <p:cNvSpPr>
              <a:spLocks/>
            </p:cNvSpPr>
            <p:nvPr userDrawn="1"/>
          </p:nvSpPr>
          <p:spPr bwMode="gray">
            <a:xfrm>
              <a:off x="1637" y="1475"/>
              <a:ext cx="19" cy="8"/>
            </a:xfrm>
            <a:custGeom>
              <a:avLst/>
              <a:gdLst/>
              <a:ahLst/>
              <a:cxnLst>
                <a:cxn ang="0">
                  <a:pos x="16" y="10"/>
                </a:cxn>
                <a:cxn ang="0">
                  <a:pos x="26" y="11"/>
                </a:cxn>
                <a:cxn ang="0">
                  <a:pos x="27" y="0"/>
                </a:cxn>
                <a:cxn ang="0">
                  <a:pos x="16" y="0"/>
                </a:cxn>
                <a:cxn ang="0">
                  <a:pos x="0" y="1"/>
                </a:cxn>
                <a:cxn ang="0">
                  <a:pos x="0" y="11"/>
                </a:cxn>
                <a:cxn ang="0">
                  <a:pos x="16" y="10"/>
                </a:cxn>
              </a:cxnLst>
              <a:rect l="0" t="0" r="r" b="b"/>
              <a:pathLst>
                <a:path w="27" h="11">
                  <a:moveTo>
                    <a:pt x="16" y="10"/>
                  </a:moveTo>
                  <a:cubicBezTo>
                    <a:pt x="20" y="10"/>
                    <a:pt x="23" y="11"/>
                    <a:pt x="26" y="11"/>
                  </a:cubicBezTo>
                  <a:cubicBezTo>
                    <a:pt x="27" y="0"/>
                    <a:pt x="27" y="0"/>
                    <a:pt x="27" y="0"/>
                  </a:cubicBezTo>
                  <a:cubicBezTo>
                    <a:pt x="23" y="0"/>
                    <a:pt x="20" y="0"/>
                    <a:pt x="16" y="0"/>
                  </a:cubicBezTo>
                  <a:cubicBezTo>
                    <a:pt x="10" y="0"/>
                    <a:pt x="5" y="0"/>
                    <a:pt x="0" y="1"/>
                  </a:cubicBezTo>
                  <a:cubicBezTo>
                    <a:pt x="0" y="11"/>
                    <a:pt x="0" y="11"/>
                    <a:pt x="0" y="11"/>
                  </a:cubicBezTo>
                  <a:cubicBezTo>
                    <a:pt x="6" y="11"/>
                    <a:pt x="11" y="10"/>
                    <a:pt x="16"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33"/>
            <p:cNvSpPr>
              <a:spLocks/>
            </p:cNvSpPr>
            <p:nvPr userDrawn="1"/>
          </p:nvSpPr>
          <p:spPr bwMode="gray">
            <a:xfrm>
              <a:off x="1601" y="1478"/>
              <a:ext cx="21" cy="13"/>
            </a:xfrm>
            <a:custGeom>
              <a:avLst/>
              <a:gdLst/>
              <a:ahLst/>
              <a:cxnLst>
                <a:cxn ang="0">
                  <a:pos x="29" y="11"/>
                </a:cxn>
                <a:cxn ang="0">
                  <a:pos x="26" y="0"/>
                </a:cxn>
                <a:cxn ang="0">
                  <a:pos x="0" y="9"/>
                </a:cxn>
                <a:cxn ang="0">
                  <a:pos x="4" y="19"/>
                </a:cxn>
                <a:cxn ang="0">
                  <a:pos x="29" y="11"/>
                </a:cxn>
              </a:cxnLst>
              <a:rect l="0" t="0" r="r" b="b"/>
              <a:pathLst>
                <a:path w="29" h="19">
                  <a:moveTo>
                    <a:pt x="29" y="11"/>
                  </a:moveTo>
                  <a:cubicBezTo>
                    <a:pt x="26" y="0"/>
                    <a:pt x="26" y="0"/>
                    <a:pt x="26" y="0"/>
                  </a:cubicBezTo>
                  <a:cubicBezTo>
                    <a:pt x="17" y="2"/>
                    <a:pt x="9" y="5"/>
                    <a:pt x="0" y="9"/>
                  </a:cubicBezTo>
                  <a:cubicBezTo>
                    <a:pt x="4" y="19"/>
                    <a:pt x="4" y="19"/>
                    <a:pt x="4" y="19"/>
                  </a:cubicBezTo>
                  <a:cubicBezTo>
                    <a:pt x="12" y="15"/>
                    <a:pt x="20" y="13"/>
                    <a:pt x="29"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34"/>
            <p:cNvSpPr>
              <a:spLocks/>
            </p:cNvSpPr>
            <p:nvPr userDrawn="1"/>
          </p:nvSpPr>
          <p:spPr bwMode="gray">
            <a:xfrm>
              <a:off x="1570" y="1491"/>
              <a:ext cx="19" cy="17"/>
            </a:xfrm>
            <a:custGeom>
              <a:avLst/>
              <a:gdLst/>
              <a:ahLst/>
              <a:cxnLst>
                <a:cxn ang="0">
                  <a:pos x="7" y="24"/>
                </a:cxn>
                <a:cxn ang="0">
                  <a:pos x="28" y="10"/>
                </a:cxn>
                <a:cxn ang="0">
                  <a:pos x="23" y="0"/>
                </a:cxn>
                <a:cxn ang="0">
                  <a:pos x="0" y="16"/>
                </a:cxn>
                <a:cxn ang="0">
                  <a:pos x="7" y="24"/>
                </a:cxn>
              </a:cxnLst>
              <a:rect l="0" t="0" r="r" b="b"/>
              <a:pathLst>
                <a:path w="28" h="24">
                  <a:moveTo>
                    <a:pt x="7" y="24"/>
                  </a:moveTo>
                  <a:cubicBezTo>
                    <a:pt x="14" y="19"/>
                    <a:pt x="21" y="14"/>
                    <a:pt x="28" y="10"/>
                  </a:cubicBezTo>
                  <a:cubicBezTo>
                    <a:pt x="23" y="0"/>
                    <a:pt x="23" y="0"/>
                    <a:pt x="23" y="0"/>
                  </a:cubicBezTo>
                  <a:cubicBezTo>
                    <a:pt x="15" y="5"/>
                    <a:pt x="7" y="10"/>
                    <a:pt x="0" y="16"/>
                  </a:cubicBezTo>
                  <a:lnTo>
                    <a:pt x="7"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35"/>
            <p:cNvSpPr>
              <a:spLocks/>
            </p:cNvSpPr>
            <p:nvPr userDrawn="1"/>
          </p:nvSpPr>
          <p:spPr bwMode="gray">
            <a:xfrm>
              <a:off x="1764" y="1581"/>
              <a:ext cx="9" cy="20"/>
            </a:xfrm>
            <a:custGeom>
              <a:avLst/>
              <a:gdLst/>
              <a:ahLst/>
              <a:cxnLst>
                <a:cxn ang="0">
                  <a:pos x="0" y="2"/>
                </a:cxn>
                <a:cxn ang="0">
                  <a:pos x="2" y="28"/>
                </a:cxn>
                <a:cxn ang="0">
                  <a:pos x="13" y="27"/>
                </a:cxn>
                <a:cxn ang="0">
                  <a:pos x="10" y="0"/>
                </a:cxn>
                <a:cxn ang="0">
                  <a:pos x="0" y="2"/>
                </a:cxn>
              </a:cxnLst>
              <a:rect l="0" t="0" r="r" b="b"/>
              <a:pathLst>
                <a:path w="13" h="28">
                  <a:moveTo>
                    <a:pt x="0" y="2"/>
                  </a:moveTo>
                  <a:cubicBezTo>
                    <a:pt x="1" y="10"/>
                    <a:pt x="2" y="19"/>
                    <a:pt x="2" y="28"/>
                  </a:cubicBezTo>
                  <a:cubicBezTo>
                    <a:pt x="13" y="27"/>
                    <a:pt x="13" y="27"/>
                    <a:pt x="13" y="27"/>
                  </a:cubicBezTo>
                  <a:cubicBezTo>
                    <a:pt x="13" y="18"/>
                    <a:pt x="12" y="9"/>
                    <a:pt x="10" y="0"/>
                  </a:cubicBez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36"/>
            <p:cNvSpPr>
              <a:spLocks/>
            </p:cNvSpPr>
            <p:nvPr userDrawn="1"/>
          </p:nvSpPr>
          <p:spPr bwMode="gray">
            <a:xfrm>
              <a:off x="1726" y="1677"/>
              <a:ext cx="19" cy="18"/>
            </a:xfrm>
            <a:custGeom>
              <a:avLst/>
              <a:gdLst/>
              <a:ahLst/>
              <a:cxnLst>
                <a:cxn ang="0">
                  <a:pos x="0" y="18"/>
                </a:cxn>
                <a:cxn ang="0">
                  <a:pos x="7" y="26"/>
                </a:cxn>
                <a:cxn ang="0">
                  <a:pos x="26" y="6"/>
                </a:cxn>
                <a:cxn ang="0">
                  <a:pos x="18" y="0"/>
                </a:cxn>
                <a:cxn ang="0">
                  <a:pos x="0" y="18"/>
                </a:cxn>
              </a:cxnLst>
              <a:rect l="0" t="0" r="r" b="b"/>
              <a:pathLst>
                <a:path w="26" h="26">
                  <a:moveTo>
                    <a:pt x="0" y="18"/>
                  </a:moveTo>
                  <a:cubicBezTo>
                    <a:pt x="7" y="26"/>
                    <a:pt x="7" y="26"/>
                    <a:pt x="7" y="26"/>
                  </a:cubicBezTo>
                  <a:cubicBezTo>
                    <a:pt x="14" y="20"/>
                    <a:pt x="20" y="13"/>
                    <a:pt x="26" y="6"/>
                  </a:cubicBezTo>
                  <a:cubicBezTo>
                    <a:pt x="18" y="0"/>
                    <a:pt x="18" y="0"/>
                    <a:pt x="18" y="0"/>
                  </a:cubicBezTo>
                  <a:cubicBezTo>
                    <a:pt x="13" y="6"/>
                    <a:pt x="7" y="12"/>
                    <a:pt x="0"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9"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smtClean="0"/>
              <a:t>Click to edit Master title style</a:t>
            </a:r>
            <a:endParaRPr lang="en-US" dirty="0"/>
          </a:p>
        </p:txBody>
      </p:sp>
      <p:sp>
        <p:nvSpPr>
          <p:cNvPr id="3" name="Content Placeholder 2"/>
          <p:cNvSpPr>
            <a:spLocks noGrp="1"/>
          </p:cNvSpPr>
          <p:nvPr>
            <p:ph idx="1"/>
          </p:nvPr>
        </p:nvSpPr>
        <p:spPr>
          <a:xfrm>
            <a:off x="457200" y="1004888"/>
            <a:ext cx="8229600" cy="5383212"/>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200"/>
              </a:spcBef>
              <a:spcAft>
                <a:spcPts val="500"/>
              </a:spcAft>
              <a:defRPr sz="1800"/>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0686D11F-17C0-447B-9605-89DB059EF6F1}" type="datetime1">
              <a:rPr lang="en-US" smtClean="0"/>
              <a:pPr/>
              <a:t>04/17/2015</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Lin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199"/>
            <a:ext cx="8229600" cy="676275"/>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440E70B3-D75C-4EF6-B760-8A57A3A476F6}" type="datetime1">
              <a:rPr lang="en-US" smtClean="0"/>
              <a:pPr/>
              <a:t>04/17/2015</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1-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96876"/>
          </a:xfrm>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276350"/>
            <a:ext cx="8229600" cy="5111749"/>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BEEDCDC8-F475-407C-A566-548F8D0AC396}"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79400"/>
          </a:xfrm>
        </p:spPr>
        <p:txBody>
          <a:bodyPr/>
          <a:lstStyle>
            <a:lvl1pPr marL="0" indent="0">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2-Lin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09599"/>
            <a:ext cx="8229600" cy="666751"/>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600200"/>
            <a:ext cx="8229600" cy="4787900"/>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34E64A4A-C330-41DA-9278-97721FA99D03}"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79400"/>
          </a:xfrm>
        </p:spPr>
        <p:txBody>
          <a:bodyPr/>
          <a:lstStyle>
            <a:lvl1pPr marL="0" indent="0">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Line Title, 2-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smtClean="0"/>
              <a:t>Click to edit Master title style</a:t>
            </a:r>
            <a:endParaRPr lang="en-US" dirty="0"/>
          </a:p>
        </p:txBody>
      </p:sp>
      <p:sp>
        <p:nvSpPr>
          <p:cNvPr id="3" name="Content Placeholder 2"/>
          <p:cNvSpPr>
            <a:spLocks noGrp="1"/>
          </p:cNvSpPr>
          <p:nvPr>
            <p:ph idx="1"/>
          </p:nvPr>
        </p:nvSpPr>
        <p:spPr>
          <a:xfrm>
            <a:off x="4800600" y="1006474"/>
            <a:ext cx="3886200" cy="539432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C20FD5B9-97FC-4E42-B28C-07DD898A2EB5}" type="datetime1">
              <a:rPr lang="en-US" smtClean="0"/>
              <a:pPr/>
              <a:t>04/17/2015</a:t>
            </a:fld>
            <a:endParaRPr lang="en-US" dirty="0"/>
          </a:p>
        </p:txBody>
      </p:sp>
      <p:sp>
        <p:nvSpPr>
          <p:cNvPr id="8" name="Text Placeholder 7"/>
          <p:cNvSpPr>
            <a:spLocks noGrp="1"/>
          </p:cNvSpPr>
          <p:nvPr>
            <p:ph type="body" sz="quarter" idx="13"/>
          </p:nvPr>
        </p:nvSpPr>
        <p:spPr>
          <a:xfrm>
            <a:off x="457200" y="1006474"/>
            <a:ext cx="3886200" cy="5394325"/>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Line Title,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6276"/>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800600" y="1276350"/>
            <a:ext cx="3886200" cy="5124449"/>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961E5B5B-2ED8-4CCF-8957-6A80E2BD39B0}" type="datetime1">
              <a:rPr lang="en-US" smtClean="0"/>
              <a:pPr/>
              <a:t>04/17/2015</a:t>
            </a:fld>
            <a:endParaRPr lang="en-US" dirty="0"/>
          </a:p>
        </p:txBody>
      </p:sp>
      <p:sp>
        <p:nvSpPr>
          <p:cNvPr id="8" name="Text Placeholder 7"/>
          <p:cNvSpPr>
            <a:spLocks noGrp="1"/>
          </p:cNvSpPr>
          <p:nvPr>
            <p:ph type="body" sz="quarter" idx="13"/>
          </p:nvPr>
        </p:nvSpPr>
        <p:spPr>
          <a:xfrm>
            <a:off x="457200" y="1276350"/>
            <a:ext cx="3886200" cy="5124449"/>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tegory: 2-Line Title,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84212"/>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800600" y="1600200"/>
            <a:ext cx="3886200" cy="4800600"/>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29573349-B8E6-4531-88D4-3E71571E5850}"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
        <p:nvSpPr>
          <p:cNvPr id="9" name="Text Placeholder 8"/>
          <p:cNvSpPr>
            <a:spLocks noGrp="1"/>
          </p:cNvSpPr>
          <p:nvPr>
            <p:ph type="body" sz="quarter" idx="14"/>
          </p:nvPr>
        </p:nvSpPr>
        <p:spPr>
          <a:xfrm>
            <a:off x="457200" y="1600199"/>
            <a:ext cx="3886200" cy="4784725"/>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Line Title, No Content Specifie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C4D2E1D-1EA6-49D8-8557-C441F079C782}" type="datetime1">
              <a:rPr lang="en-US" smtClean="0"/>
              <a:pPr/>
              <a:t>04/17/2015</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dirty="0"/>
          </a:p>
        </p:txBody>
      </p:sp>
      <p:sp>
        <p:nvSpPr>
          <p:cNvPr id="3" name="Forme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Rectangle 4"/>
          <p:cNvSpPr>
            <a:spLocks noGrp="1"/>
          </p:cNvSpPr>
          <p:nvPr>
            <p:ph type="dt" sz="half" idx="10"/>
          </p:nvPr>
        </p:nvSpPr>
        <p:spPr/>
        <p:txBody>
          <a:bodyPr/>
          <a:lstStyle>
            <a:lvl1pPr>
              <a:defRPr/>
            </a:lvl1pPr>
          </a:lstStyle>
          <a:p>
            <a:fld id="{6ECEE5CB-D0B5-4B8D-9AA1-A94F9B37BBB9}" type="datetime8">
              <a:rPr lang="en-US"/>
              <a:pPr/>
              <a:t>04/17/2015 3:28 PM</a:t>
            </a:fld>
            <a:endParaRPr lang="en-US" dirty="0"/>
          </a:p>
        </p:txBody>
      </p:sp>
      <p:sp>
        <p:nvSpPr>
          <p:cNvPr id="6" name="Rectangle 8"/>
          <p:cNvSpPr>
            <a:spLocks noGrp="1"/>
          </p:cNvSpPr>
          <p:nvPr>
            <p:ph type="ftr" sz="quarter" idx="11"/>
          </p:nvPr>
        </p:nvSpPr>
        <p:spPr/>
        <p:txBody>
          <a:bodyPr/>
          <a:lstStyle>
            <a:lvl1pPr>
              <a:defRPr/>
            </a:lvl1pPr>
          </a:lstStyle>
          <a:p>
            <a:endParaRPr lang="en-US" dirty="0"/>
          </a:p>
        </p:txBody>
      </p:sp>
      <p:sp>
        <p:nvSpPr>
          <p:cNvPr id="7" name="Rectangle 6"/>
          <p:cNvSpPr>
            <a:spLocks noGrp="1"/>
          </p:cNvSpPr>
          <p:nvPr>
            <p:ph type="sldNum" sz="quarter" idx="12"/>
          </p:nvPr>
        </p:nvSpPr>
        <p:spPr/>
        <p:txBody>
          <a:bodyPr/>
          <a:lstStyle>
            <a:lvl1pPr>
              <a:defRPr>
                <a:solidFill>
                  <a:srgbClr val="8BBD8F"/>
                </a:solidFill>
              </a:defRPr>
            </a:lvl1pPr>
          </a:lstStyle>
          <a:p>
            <a:fld id="{765B31F3-18C9-41F9-86B4-5B2F8DB1F24A}"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Line Title, No Content Specifie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4" name="Date Placeholder 3"/>
          <p:cNvSpPr>
            <a:spLocks noGrp="1"/>
          </p:cNvSpPr>
          <p:nvPr>
            <p:ph type="dt" sz="half" idx="10"/>
          </p:nvPr>
        </p:nvSpPr>
        <p:spPr/>
        <p:txBody>
          <a:bodyPr/>
          <a:lstStyle/>
          <a:p>
            <a:fld id="{1EA174B8-0512-4F79-8B32-6E96E9BA7790}" type="datetime1">
              <a:rPr lang="en-US" smtClean="0"/>
              <a:pPr/>
              <a:t>04/17/2015</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y: 1-Line Tit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92137"/>
            <a:ext cx="8229600" cy="414337"/>
          </a:xfrm>
        </p:spPr>
        <p:txBody>
          <a:bodyPr/>
          <a:lstStyle>
            <a:lvl1pPr>
              <a:defRPr baseline="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544593D-56E8-4C7E-8166-E17114B4EF86}"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Copy Here</a:t>
            </a:r>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tegory: 2-Line Title, N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4" name="Date Placeholder 3"/>
          <p:cNvSpPr>
            <a:spLocks noGrp="1"/>
          </p:cNvSpPr>
          <p:nvPr>
            <p:ph type="dt" sz="half" idx="10"/>
          </p:nvPr>
        </p:nvSpPr>
        <p:spPr/>
        <p:txBody>
          <a:bodyPr/>
          <a:lstStyle/>
          <a:p>
            <a:fld id="{B4A0941B-91C4-4576-8384-0F048841F1AF}"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Copy Here</a:t>
            </a:r>
            <a:endParaRPr lang="en-US"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with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E7C479-C518-49F1-A337-E8F997AF3927}" type="datetime1">
              <a:rPr lang="en-US" smtClean="0"/>
              <a:pPr/>
              <a:t>04/17/2015</a:t>
            </a:fld>
            <a:endParaRPr lang="en-US"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Slide without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97A4C0-7B00-476F-B768-522201BF0FDE}" type="datetime1">
              <a:rPr lang="en-US" smtClean="0"/>
              <a:pPr/>
              <a:t>04/17/2015</a:t>
            </a:fld>
            <a:endParaRPr lang="en-US" dirty="0"/>
          </a:p>
        </p:txBody>
      </p:sp>
      <p:sp>
        <p:nvSpPr>
          <p:cNvPr id="5"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95288"/>
          </a:xfrm>
        </p:spPr>
        <p:txBody>
          <a:bodyPr wrap="square"/>
          <a:lstStyle/>
          <a:p>
            <a:r>
              <a:rPr lang="en-US" smtClean="0"/>
              <a:t>Click to edit Master title style</a:t>
            </a:r>
            <a:endParaRPr lang="en-US" dirty="0"/>
          </a:p>
        </p:txBody>
      </p:sp>
      <p:sp>
        <p:nvSpPr>
          <p:cNvPr id="3" name="Content Placeholder 2"/>
          <p:cNvSpPr>
            <a:spLocks noGrp="1"/>
          </p:cNvSpPr>
          <p:nvPr>
            <p:ph idx="1" hasCustomPrompt="1"/>
          </p:nvPr>
        </p:nvSpPr>
        <p:spPr>
          <a:xfrm>
            <a:off x="2470150" y="1004888"/>
            <a:ext cx="6216650" cy="4742180"/>
          </a:xfrm>
        </p:spPr>
        <p:txBody>
          <a:bodyPr tIns="45720"/>
          <a:lstStyle>
            <a:lvl1pPr marL="0" indent="0">
              <a:lnSpc>
                <a:spcPct val="100000"/>
              </a:lnSpc>
              <a:spcBef>
                <a:spcPts val="1600"/>
              </a:spcBef>
              <a:spcAft>
                <a:spcPts val="0"/>
              </a:spcAft>
              <a:buNone/>
              <a:tabLst>
                <a:tab pos="5602288" algn="r"/>
              </a:tabLst>
              <a:defRPr sz="2200"/>
            </a:lvl1pPr>
            <a:lvl2pPr>
              <a:lnSpc>
                <a:spcPct val="95000"/>
              </a:lnSpc>
              <a:spcBef>
                <a:spcPts val="200"/>
              </a:spcBef>
              <a:spcAft>
                <a:spcPts val="600"/>
              </a:spcAft>
              <a:defRPr/>
            </a:lvl2pPr>
          </a:lstStyle>
          <a:p>
            <a:pPr lvl="0"/>
            <a:r>
              <a:rPr lang="en-US" dirty="0" smtClean="0"/>
              <a:t>Click to edit Master text styles	</a:t>
            </a:r>
          </a:p>
          <a:p>
            <a:pPr lvl="1"/>
            <a:r>
              <a:rPr lang="en-US" dirty="0" smtClean="0"/>
              <a:t>Second level</a:t>
            </a:r>
          </a:p>
        </p:txBody>
      </p:sp>
      <p:sp>
        <p:nvSpPr>
          <p:cNvPr id="4" name="Date Placeholder 3"/>
          <p:cNvSpPr>
            <a:spLocks noGrp="1"/>
          </p:cNvSpPr>
          <p:nvPr>
            <p:ph type="dt" sz="half" idx="10"/>
          </p:nvPr>
        </p:nvSpPr>
        <p:spPr/>
        <p:txBody>
          <a:bodyPr/>
          <a:lstStyle/>
          <a:p>
            <a:fld id="{0FC9CC3F-1BCB-4A0C-A3D1-A09DFAF5C93C}" type="datetime1">
              <a:rPr lang="en-US" smtClean="0"/>
              <a:pPr/>
              <a:t>04/17/2015</a:t>
            </a:fld>
            <a:endParaRPr lang="en-US"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Break (Accent) Light BG">
    <p:bg bwMode="auto">
      <p:bgPr>
        <a:solidFill>
          <a:schemeClr val="accent2"/>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2844800"/>
            <a:ext cx="5588000"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(Accent Color Option) </a:t>
            </a:r>
            <a:endParaRPr lang="en-US" dirty="0"/>
          </a:p>
        </p:txBody>
      </p:sp>
      <p:sp>
        <p:nvSpPr>
          <p:cNvPr id="3" name="Subtitle 2"/>
          <p:cNvSpPr>
            <a:spLocks noGrp="1"/>
          </p:cNvSpPr>
          <p:nvPr>
            <p:ph type="subTitle" idx="1" hasCustomPrompt="1"/>
          </p:nvPr>
        </p:nvSpPr>
        <p:spPr bwMode="black">
          <a:xfrm>
            <a:off x="2466974" y="3663950"/>
            <a:ext cx="5588001"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330B0DC0-1F41-4223-AD3E-E0531CF84274}" type="datetime1">
              <a:rPr lang="en-US" smtClean="0"/>
              <a:pPr/>
              <a:t>04/17/2015</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7"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69" name="Picture 2"/>
          <p:cNvPicPr>
            <a:picLocks noChangeAspect="1" noChangeArrowheads="1"/>
          </p:cNvPicPr>
          <p:nvPr userDrawn="1"/>
        </p:nvPicPr>
        <p:blipFill>
          <a:blip r:embed="rId3" cstate="print"/>
          <a:srcRect/>
          <a:stretch>
            <a:fillRect/>
          </a:stretch>
        </p:blipFill>
        <p:spPr bwMode="auto">
          <a:xfrm>
            <a:off x="2460058" y="5499100"/>
            <a:ext cx="1682496" cy="394666"/>
          </a:xfrm>
          <a:prstGeom prst="rect">
            <a:avLst/>
          </a:prstGeom>
          <a:noFill/>
          <a:ln w="9525">
            <a:noFill/>
            <a:miter lim="800000"/>
            <a:headEnd/>
            <a:tailEnd/>
          </a:ln>
          <a:effectLst/>
        </p:spPr>
      </p:pic>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Break (Accent) Dark BG">
    <p:bg bwMode="auto">
      <p:bgPr>
        <a:solidFill>
          <a:schemeClr val="accent6"/>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28448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(Accent Color Option) </a:t>
            </a:r>
            <a:endParaRPr lang="en-US" dirty="0"/>
          </a:p>
        </p:txBody>
      </p:sp>
      <p:sp>
        <p:nvSpPr>
          <p:cNvPr id="3" name="Subtitle 2"/>
          <p:cNvSpPr>
            <a:spLocks noGrp="1"/>
          </p:cNvSpPr>
          <p:nvPr>
            <p:ph type="subTitle" idx="1" hasCustomPrompt="1"/>
          </p:nvPr>
        </p:nvSpPr>
        <p:spPr bwMode="black">
          <a:xfrm>
            <a:off x="2466974" y="36639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E0A0DCC7-562E-4C77-98AE-6664372F1923}" type="datetime1">
              <a:rPr lang="en-US" smtClean="0"/>
              <a:pPr/>
              <a:t>04/17/2015</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7"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38" name="Picture 2"/>
          <p:cNvPicPr>
            <a:picLocks noChangeAspect="1" noChangeArrowheads="1"/>
          </p:cNvPicPr>
          <p:nvPr userDrawn="1"/>
        </p:nvPicPr>
        <p:blipFill>
          <a:blip r:embed="rId3" cstate="print"/>
          <a:srcRect/>
          <a:stretch>
            <a:fillRect/>
          </a:stretch>
        </p:blipFill>
        <p:spPr bwMode="auto">
          <a:xfrm>
            <a:off x="2460625" y="5497950"/>
            <a:ext cx="1682496" cy="384061"/>
          </a:xfrm>
          <a:prstGeom prst="rect">
            <a:avLst/>
          </a:prstGeom>
          <a:noFill/>
          <a:ln w="9525">
            <a:noFill/>
            <a:miter lim="800000"/>
            <a:headEnd/>
            <a:tailEnd/>
          </a:ln>
          <a:effectLst/>
        </p:spPr>
      </p:pic>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Break (Photo) Light BG">
    <p:bg bwMode="auto">
      <p:bgPr>
        <a:solidFill>
          <a:schemeClr val="bg2"/>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3276600"/>
            <a:ext cx="5588000"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(Presenter Photo Option) </a:t>
            </a:r>
            <a:endParaRPr lang="en-US" dirty="0"/>
          </a:p>
        </p:txBody>
      </p:sp>
      <p:sp>
        <p:nvSpPr>
          <p:cNvPr id="3" name="Subtitle 2"/>
          <p:cNvSpPr>
            <a:spLocks noGrp="1"/>
          </p:cNvSpPr>
          <p:nvPr>
            <p:ph type="subTitle" idx="1" hasCustomPrompt="1"/>
          </p:nvPr>
        </p:nvSpPr>
        <p:spPr bwMode="black">
          <a:xfrm>
            <a:off x="2466974" y="4095750"/>
            <a:ext cx="5588001"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6889EFB2-2A69-4626-9A23-8E06D7C35B6B}" type="datetime1">
              <a:rPr lang="en-US" smtClean="0"/>
              <a:pPr/>
              <a:t>04/17/2015</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Picture Placeholder 38"/>
          <p:cNvSpPr>
            <a:spLocks noGrp="1"/>
          </p:cNvSpPr>
          <p:nvPr>
            <p:ph type="pic" sz="quarter" idx="13" hasCustomPrompt="1"/>
          </p:nvPr>
        </p:nvSpPr>
        <p:spPr>
          <a:xfrm>
            <a:off x="2466975" y="1436688"/>
            <a:ext cx="1647825" cy="1585912"/>
          </a:xfrm>
        </p:spPr>
        <p:txBody>
          <a:bodyPr/>
          <a:lstStyle>
            <a:lvl1pPr algn="ctr">
              <a:buNone/>
              <a:defRPr sz="1600" baseline="0"/>
            </a:lvl1pPr>
          </a:lstStyle>
          <a:p>
            <a:r>
              <a:rPr lang="en-US" dirty="0" smtClean="0"/>
              <a:t>Insert photo here</a:t>
            </a:r>
            <a:endParaRPr lang="en-US" dirty="0"/>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1" name="Picture 2"/>
          <p:cNvPicPr>
            <a:picLocks noChangeAspect="1" noChangeArrowheads="1"/>
          </p:cNvPicPr>
          <p:nvPr userDrawn="1"/>
        </p:nvPicPr>
        <p:blipFill>
          <a:blip r:embed="rId3" cstate="print"/>
          <a:srcRect/>
          <a:stretch>
            <a:fillRect/>
          </a:stretch>
        </p:blipFill>
        <p:spPr bwMode="auto">
          <a:xfrm>
            <a:off x="2460058" y="5499100"/>
            <a:ext cx="1682496" cy="394666"/>
          </a:xfrm>
          <a:prstGeom prst="rect">
            <a:avLst/>
          </a:prstGeom>
          <a:noFill/>
          <a:ln w="9525">
            <a:noFill/>
            <a:miter lim="800000"/>
            <a:headEnd/>
            <a:tailEnd/>
          </a:ln>
          <a:effectLst/>
        </p:spPr>
      </p:pic>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Break (Photo) Dark BG">
    <p:bg bwMode="auto">
      <p:bgPr>
        <a:solidFill>
          <a:schemeClr val="accent3"/>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white">
          <a:xfrm>
            <a:off x="2466976" y="32766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(Presenter Photo Option) </a:t>
            </a:r>
            <a:endParaRPr lang="en-US" dirty="0"/>
          </a:p>
        </p:txBody>
      </p:sp>
      <p:sp>
        <p:nvSpPr>
          <p:cNvPr id="3" name="Subtitle 2"/>
          <p:cNvSpPr>
            <a:spLocks noGrp="1"/>
          </p:cNvSpPr>
          <p:nvPr>
            <p:ph type="subTitle" idx="1" hasCustomPrompt="1"/>
          </p:nvPr>
        </p:nvSpPr>
        <p:spPr bwMode="white">
          <a:xfrm>
            <a:off x="2466974" y="40957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5E706C27-D476-4C27-AB17-11DEB34BC724}" type="datetime1">
              <a:rPr lang="en-US" smtClean="0"/>
              <a:pPr/>
              <a:t>04/17/2015</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Picture Placeholder 38"/>
          <p:cNvSpPr>
            <a:spLocks noGrp="1"/>
          </p:cNvSpPr>
          <p:nvPr>
            <p:ph type="pic" sz="quarter" idx="13" hasCustomPrompt="1"/>
          </p:nvPr>
        </p:nvSpPr>
        <p:spPr>
          <a:xfrm>
            <a:off x="2466975" y="1436688"/>
            <a:ext cx="1647825" cy="1585912"/>
          </a:xfrm>
        </p:spPr>
        <p:txBody>
          <a:bodyPr/>
          <a:lstStyle>
            <a:lvl1pPr algn="ctr">
              <a:buNone/>
              <a:defRPr sz="1600" baseline="0"/>
            </a:lvl1pPr>
          </a:lstStyle>
          <a:p>
            <a:r>
              <a:rPr lang="en-US" dirty="0" smtClean="0"/>
              <a:t>Insert photo here</a:t>
            </a:r>
            <a:endParaRPr lang="en-US" dirty="0"/>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68" name="Picture 2"/>
          <p:cNvPicPr>
            <a:picLocks noChangeAspect="1" noChangeArrowheads="1"/>
          </p:cNvPicPr>
          <p:nvPr userDrawn="1"/>
        </p:nvPicPr>
        <p:blipFill>
          <a:blip r:embed="rId3" cstate="print"/>
          <a:srcRect/>
          <a:stretch>
            <a:fillRect/>
          </a:stretch>
        </p:blipFill>
        <p:spPr bwMode="auto">
          <a:xfrm>
            <a:off x="2460625" y="5497950"/>
            <a:ext cx="1682496" cy="384061"/>
          </a:xfrm>
          <a:prstGeom prst="rect">
            <a:avLst/>
          </a:prstGeom>
          <a:noFill/>
          <a:ln w="9525">
            <a:noFill/>
            <a:miter lim="800000"/>
            <a:headEnd/>
            <a:tailEnd/>
          </a:ln>
          <a:effectLst/>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a:xfrm>
            <a:off x="1000125" y="3155950"/>
            <a:ext cx="7407275" cy="793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722376" y="1901952"/>
            <a:ext cx="7772400" cy="1362456"/>
          </a:xfrm>
        </p:spPr>
        <p:txBody>
          <a:bodyPr/>
          <a:lstStyle>
            <a:lvl1pPr algn="r">
              <a:buNone/>
              <a:defRPr sz="4000" b="1" cap="none">
                <a:solidFill>
                  <a:schemeClr val="accent1">
                    <a:tint val="95000"/>
                    <a:satMod val="200000"/>
                  </a:schemeClr>
                </a:solidFill>
              </a:defRPr>
            </a:lvl1pPr>
          </a:lstStyle>
          <a:p>
            <a:r>
              <a:rPr lang="fr-FR" smtClean="0"/>
              <a:t>Cliquez pour modifier le style du titre</a:t>
            </a:r>
            <a:endParaRPr lang="en-US" dirty="0"/>
          </a:p>
        </p:txBody>
      </p:sp>
      <p:sp>
        <p:nvSpPr>
          <p:cNvPr id="3" name="Forme 2"/>
          <p:cNvSpPr>
            <a:spLocks noGrp="1"/>
          </p:cNvSpPr>
          <p:nvPr>
            <p:ph type="body" idx="1"/>
          </p:nvPr>
        </p:nvSpPr>
        <p:spPr>
          <a:xfrm>
            <a:off x="722313" y="3287713"/>
            <a:ext cx="7772400" cy="1509712"/>
          </a:xfrm>
        </p:spPr>
        <p:txBody>
          <a:bodyPr/>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4"/>
          <p:cNvSpPr>
            <a:spLocks noGrp="1"/>
          </p:cNvSpPr>
          <p:nvPr>
            <p:ph type="dt" sz="half" idx="10"/>
          </p:nvPr>
        </p:nvSpPr>
        <p:spPr>
          <a:xfrm>
            <a:off x="5562600" y="6513513"/>
            <a:ext cx="3001963" cy="274637"/>
          </a:xfrm>
        </p:spPr>
        <p:txBody>
          <a:bodyPr/>
          <a:lstStyle>
            <a:lvl1pPr>
              <a:defRPr/>
            </a:lvl1pPr>
          </a:lstStyle>
          <a:p>
            <a:fld id="{EC146707-AC70-4F0C-8D86-3B9112244C8B}" type="datetime8">
              <a:rPr lang="en-US"/>
              <a:pPr/>
              <a:t>04/17/2015 3:28 PM</a:t>
            </a:fld>
            <a:endParaRPr lang="en-US" dirty="0"/>
          </a:p>
        </p:txBody>
      </p:sp>
      <p:sp>
        <p:nvSpPr>
          <p:cNvPr id="6" name="Rectangle 5"/>
          <p:cNvSpPr>
            <a:spLocks noGrp="1"/>
          </p:cNvSpPr>
          <p:nvPr>
            <p:ph type="sldNum" sz="quarter" idx="11"/>
          </p:nvPr>
        </p:nvSpPr>
        <p:spPr>
          <a:xfrm>
            <a:off x="8639175" y="6513513"/>
            <a:ext cx="463550" cy="274637"/>
          </a:xfrm>
        </p:spPr>
        <p:txBody>
          <a:bodyPr/>
          <a:lstStyle>
            <a:lvl1pPr>
              <a:defRPr/>
            </a:lvl1pPr>
          </a:lstStyle>
          <a:p>
            <a:fld id="{4DC3B111-4D6B-491B-BCF0-6A2627C1FDED}" type="slidenum">
              <a:rPr lang="en-US"/>
              <a:pPr/>
              <a:t>‹#›</a:t>
            </a:fld>
            <a:r>
              <a:rPr lang="en-US" dirty="0"/>
              <a:t> </a:t>
            </a:r>
            <a:endParaRPr lang="en-US" dirty="0">
              <a:solidFill>
                <a:srgbClr val="8BBD8F"/>
              </a:solidFill>
            </a:endParaRPr>
          </a:p>
        </p:txBody>
      </p:sp>
      <p:sp>
        <p:nvSpPr>
          <p:cNvPr id="7" name="Rectangle 7"/>
          <p:cNvSpPr>
            <a:spLocks noGrp="1"/>
          </p:cNvSpPr>
          <p:nvPr>
            <p:ph type="ftr" sz="quarter" idx="12"/>
          </p:nvPr>
        </p:nvSpPr>
        <p:spPr>
          <a:xfrm>
            <a:off x="1600200" y="6513513"/>
            <a:ext cx="3906838" cy="274637"/>
          </a:xfrm>
        </p:spPr>
        <p:txBody>
          <a:bodyPr/>
          <a:lstStyle>
            <a:lvl1pPr>
              <a:defRPr/>
            </a:lvl1pPr>
          </a:lstStyle>
          <a:p>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Break (Side) Light BG">
    <p:bg bwMode="auto">
      <p:bgPr>
        <a:solidFill>
          <a:schemeClr val="bg1">
            <a:lumMod val="75000"/>
          </a:schemeClr>
        </a:solidFill>
        <a:effectLst/>
      </p:bgPr>
    </p:bg>
    <p:spTree>
      <p:nvGrpSpPr>
        <p:cNvPr id="1" name=""/>
        <p:cNvGrpSpPr/>
        <p:nvPr/>
      </p:nvGrpSpPr>
      <p:grpSpPr>
        <a:xfrm>
          <a:off x="0" y="0"/>
          <a:ext cx="0" cy="0"/>
          <a:chOff x="0" y="0"/>
          <a:chExt cx="0" cy="0"/>
        </a:xfrm>
      </p:grpSpPr>
      <p:sp>
        <p:nvSpPr>
          <p:cNvPr id="9221"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Picture Placeholder 45"/>
          <p:cNvSpPr>
            <a:spLocks noGrp="1"/>
          </p:cNvSpPr>
          <p:nvPr userDrawn="1">
            <p:ph type="pic" sz="quarter" idx="13" hasCustomPrompt="1"/>
          </p:nvPr>
        </p:nvSpPr>
        <p:spPr>
          <a:xfrm>
            <a:off x="5257800" y="0"/>
            <a:ext cx="3886200" cy="6858000"/>
          </a:xfrm>
        </p:spPr>
        <p:txBody>
          <a:bodyPr vert="horz" lIns="731520" tIns="365760" rIns="274320" bIns="0" rtlCol="0">
            <a:noAutofit/>
          </a:bodyPr>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 </a:t>
            </a:r>
            <a:br>
              <a:rPr lang="en-US" dirty="0" smtClean="0"/>
            </a:br>
            <a:r>
              <a:rPr lang="en-US" dirty="0" smtClean="0"/>
              <a:t/>
            </a:r>
            <a:br>
              <a:rPr lang="en-US" dirty="0" smtClean="0"/>
            </a:br>
            <a:r>
              <a:rPr lang="en-US" dirty="0" smtClean="0"/>
              <a:t>If necessary, copy the white footer arc from the Master Page layout and paste the footer arc in front of everything to retain the consistent structure of the presentation.</a:t>
            </a:r>
          </a:p>
        </p:txBody>
      </p:sp>
      <p:sp>
        <p:nvSpPr>
          <p:cNvPr id="2" name="Title 1"/>
          <p:cNvSpPr>
            <a:spLocks noGrp="1"/>
          </p:cNvSpPr>
          <p:nvPr userDrawn="1">
            <p:ph type="ctrTitle" hasCustomPrompt="1"/>
          </p:nvPr>
        </p:nvSpPr>
        <p:spPr bwMode="blackGray">
          <a:xfrm>
            <a:off x="819152" y="2844800"/>
            <a:ext cx="4743448"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(Side Image Option) </a:t>
            </a:r>
            <a:endParaRPr lang="en-US" dirty="0"/>
          </a:p>
        </p:txBody>
      </p:sp>
      <p:sp>
        <p:nvSpPr>
          <p:cNvPr id="3" name="Subtitle 2"/>
          <p:cNvSpPr>
            <a:spLocks noGrp="1"/>
          </p:cNvSpPr>
          <p:nvPr userDrawn="1">
            <p:ph type="subTitle" idx="1" hasCustomPrompt="1"/>
          </p:nvPr>
        </p:nvSpPr>
        <p:spPr bwMode="blackGray">
          <a:xfrm>
            <a:off x="819151" y="3663950"/>
            <a:ext cx="4743450"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grpSp>
        <p:nvGrpSpPr>
          <p:cNvPr id="5" name="Group 46"/>
          <p:cNvGrpSpPr/>
          <p:nvPr userDrawn="1"/>
        </p:nvGrpSpPr>
        <p:grpSpPr>
          <a:xfrm>
            <a:off x="0" y="5497116"/>
            <a:ext cx="9144000" cy="1375874"/>
            <a:chOff x="0" y="5497116"/>
            <a:chExt cx="9144000" cy="1375874"/>
          </a:xfrm>
        </p:grpSpPr>
        <p:grpSp>
          <p:nvGrpSpPr>
            <p:cNvPr id="6" name="Group 44"/>
            <p:cNvGrpSpPr/>
            <p:nvPr userDrawn="1"/>
          </p:nvGrpSpPr>
          <p:grpSpPr bwMode="white">
            <a:xfrm>
              <a:off x="0" y="5497116"/>
              <a:ext cx="9144000" cy="1375874"/>
              <a:chOff x="0" y="5497116"/>
              <a:chExt cx="9144000" cy="1375874"/>
            </a:xfrm>
          </p:grpSpPr>
          <p:sp>
            <p:nvSpPr>
              <p:cNvPr id="55"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55"/>
              <p:cNvGrpSpPr>
                <a:grpSpLocks noChangeAspect="1"/>
              </p:cNvGrpSpPr>
              <p:nvPr userDrawn="1"/>
            </p:nvGrpSpPr>
            <p:grpSpPr bwMode="white">
              <a:xfrm>
                <a:off x="7209614" y="5497116"/>
                <a:ext cx="1374905" cy="1027509"/>
                <a:chOff x="5198" y="2352"/>
                <a:chExt cx="562" cy="420"/>
              </a:xfrm>
              <a:solidFill>
                <a:schemeClr val="bg1"/>
              </a:solidFill>
            </p:grpSpPr>
            <p:sp>
              <p:nvSpPr>
                <p:cNvPr id="57"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pic>
          <p:nvPicPr>
            <p:cNvPr id="49"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0" name="TextBox 49"/>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51"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54" name="Picture 2"/>
            <p:cNvPicPr>
              <a:picLocks noChangeAspect="1" noChangeArrowheads="1"/>
            </p:cNvPicPr>
            <p:nvPr userDrawn="1"/>
          </p:nvPicPr>
          <p:blipFill>
            <a:blip r:embed="rId3" cstate="print"/>
            <a:srcRect/>
            <a:stretch>
              <a:fillRect/>
            </a:stretch>
          </p:blipFill>
          <p:spPr bwMode="auto">
            <a:xfrm>
              <a:off x="819151" y="5499100"/>
              <a:ext cx="1682496" cy="394666"/>
            </a:xfrm>
            <a:prstGeom prst="rect">
              <a:avLst/>
            </a:prstGeom>
            <a:noFill/>
            <a:ln w="9525">
              <a:noFill/>
              <a:miter lim="800000"/>
              <a:headEnd/>
              <a:tailEnd/>
            </a:ln>
            <a:effectLst/>
          </p:spPr>
        </p:pic>
      </p:grpSp>
      <p:sp>
        <p:nvSpPr>
          <p:cNvPr id="4" name="Date Placeholder 3"/>
          <p:cNvSpPr>
            <a:spLocks noGrp="1"/>
          </p:cNvSpPr>
          <p:nvPr userDrawn="1">
            <p:ph type="dt" sz="half" idx="10"/>
          </p:nvPr>
        </p:nvSpPr>
        <p:spPr>
          <a:xfrm>
            <a:off x="3505200" y="6569076"/>
            <a:ext cx="2133600" cy="269874"/>
          </a:xfrm>
        </p:spPr>
        <p:txBody>
          <a:bodyPr/>
          <a:lstStyle>
            <a:lvl1pPr algn="ctr">
              <a:defRPr/>
            </a:lvl1pPr>
          </a:lstStyle>
          <a:p>
            <a:fld id="{3A5AB20D-FF8B-4A25-A03C-964001AB196A}" type="datetime1">
              <a:rPr lang="en-US" smtClean="0"/>
              <a:pPr/>
              <a:t>04/17/2015</a:t>
            </a:fld>
            <a:endParaRPr lang="en-US" dirty="0"/>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Break (Side) Dark BG">
    <p:bg bwMode="auto">
      <p:bgPr>
        <a:solidFill>
          <a:schemeClr val="bg1">
            <a:lumMod val="75000"/>
          </a:schemeClr>
        </a:solidFill>
        <a:effectLst/>
      </p:bgPr>
    </p:bg>
    <p:spTree>
      <p:nvGrpSpPr>
        <p:cNvPr id="1" name=""/>
        <p:cNvGrpSpPr/>
        <p:nvPr/>
      </p:nvGrpSpPr>
      <p:grpSpPr>
        <a:xfrm>
          <a:off x="0" y="0"/>
          <a:ext cx="0" cy="0"/>
          <a:chOff x="0" y="0"/>
          <a:chExt cx="0" cy="0"/>
        </a:xfrm>
      </p:grpSpPr>
      <p:sp>
        <p:nvSpPr>
          <p:cNvPr id="9221"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Picture Placeholder 45"/>
          <p:cNvSpPr>
            <a:spLocks noGrp="1"/>
          </p:cNvSpPr>
          <p:nvPr userDrawn="1">
            <p:ph type="pic" sz="quarter" idx="13" hasCustomPrompt="1"/>
          </p:nvPr>
        </p:nvSpPr>
        <p:spPr>
          <a:xfrm>
            <a:off x="5257800" y="0"/>
            <a:ext cx="3886200" cy="6858000"/>
          </a:xfrm>
        </p:spPr>
        <p:txBody>
          <a:bodyPr vert="horz" lIns="731520" tIns="365760" rIns="274320" bIns="0" rtlCol="0">
            <a:noAutofit/>
          </a:bodyPr>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 </a:t>
            </a:r>
            <a:br>
              <a:rPr lang="en-US" dirty="0" smtClean="0"/>
            </a:br>
            <a:r>
              <a:rPr lang="en-US" dirty="0" smtClean="0"/>
              <a:t/>
            </a:r>
            <a:br>
              <a:rPr lang="en-US" dirty="0" smtClean="0"/>
            </a:br>
            <a:r>
              <a:rPr lang="en-US" dirty="0" smtClean="0"/>
              <a:t>If necessary, copy the white footer arc from the Master Page layout and paste the footer arc in front of everything to retain the consistent structure of the presentation.</a:t>
            </a:r>
          </a:p>
        </p:txBody>
      </p:sp>
      <p:sp>
        <p:nvSpPr>
          <p:cNvPr id="2" name="Title 1"/>
          <p:cNvSpPr>
            <a:spLocks noGrp="1"/>
          </p:cNvSpPr>
          <p:nvPr userDrawn="1">
            <p:ph type="ctrTitle" hasCustomPrompt="1"/>
          </p:nvPr>
        </p:nvSpPr>
        <p:spPr bwMode="black">
          <a:xfrm>
            <a:off x="819152" y="2844800"/>
            <a:ext cx="4743448"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(Side Image Option) </a:t>
            </a:r>
            <a:endParaRPr lang="en-US" dirty="0"/>
          </a:p>
        </p:txBody>
      </p:sp>
      <p:sp>
        <p:nvSpPr>
          <p:cNvPr id="3" name="Subtitle 2"/>
          <p:cNvSpPr>
            <a:spLocks noGrp="1"/>
          </p:cNvSpPr>
          <p:nvPr userDrawn="1">
            <p:ph type="subTitle" idx="1" hasCustomPrompt="1"/>
          </p:nvPr>
        </p:nvSpPr>
        <p:spPr bwMode="black">
          <a:xfrm>
            <a:off x="819151" y="3663950"/>
            <a:ext cx="4743450"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grpSp>
        <p:nvGrpSpPr>
          <p:cNvPr id="5" name="Group 44"/>
          <p:cNvGrpSpPr/>
          <p:nvPr userDrawn="1"/>
        </p:nvGrpSpPr>
        <p:grpSpPr>
          <a:xfrm>
            <a:off x="0" y="5497116"/>
            <a:ext cx="9144000" cy="1375874"/>
            <a:chOff x="0" y="5497116"/>
            <a:chExt cx="9144000" cy="1375874"/>
          </a:xfrm>
        </p:grpSpPr>
        <p:grpSp>
          <p:nvGrpSpPr>
            <p:cNvPr id="6"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2" name="Picture 2"/>
            <p:cNvPicPr>
              <a:picLocks noChangeAspect="1" noChangeArrowheads="1"/>
            </p:cNvPicPr>
            <p:nvPr userDrawn="1"/>
          </p:nvPicPr>
          <p:blipFill>
            <a:blip r:embed="rId3" cstate="print"/>
            <a:srcRect/>
            <a:stretch>
              <a:fillRect/>
            </a:stretch>
          </p:blipFill>
          <p:spPr bwMode="auto">
            <a:xfrm>
              <a:off x="819151" y="5497950"/>
              <a:ext cx="1682496" cy="384061"/>
            </a:xfrm>
            <a:prstGeom prst="rect">
              <a:avLst/>
            </a:prstGeom>
            <a:noFill/>
            <a:ln w="9525">
              <a:noFill/>
              <a:miter lim="800000"/>
              <a:headEnd/>
              <a:tailEnd/>
            </a:ln>
            <a:effectLst/>
          </p:spPr>
        </p:pic>
      </p:grpSp>
      <p:sp>
        <p:nvSpPr>
          <p:cNvPr id="4" name="Date Placeholder 3"/>
          <p:cNvSpPr>
            <a:spLocks noGrp="1"/>
          </p:cNvSpPr>
          <p:nvPr userDrawn="1">
            <p:ph type="dt" sz="half" idx="10"/>
          </p:nvPr>
        </p:nvSpPr>
        <p:spPr>
          <a:xfrm>
            <a:off x="3505200" y="6569076"/>
            <a:ext cx="2133600" cy="269874"/>
          </a:xfrm>
        </p:spPr>
        <p:txBody>
          <a:bodyPr/>
          <a:lstStyle>
            <a:lvl1pPr algn="ctr">
              <a:defRPr/>
            </a:lvl1pPr>
          </a:lstStyle>
          <a:p>
            <a:fld id="{80DA72FE-33A5-46A7-9131-1E5E2CF07379}" type="datetime1">
              <a:rPr lang="en-US" smtClean="0"/>
              <a:pPr/>
              <a:t>04/17/2015</a:t>
            </a:fld>
            <a:endParaRPr lang="en-US" dirty="0"/>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Line Title, Content Sidebar">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smtClean="0"/>
              <a:t>Click to edit Master title style</a:t>
            </a:r>
            <a:endParaRPr lang="en-US" dirty="0"/>
          </a:p>
        </p:txBody>
      </p:sp>
      <p:sp>
        <p:nvSpPr>
          <p:cNvPr id="3" name="Content Placeholder 2"/>
          <p:cNvSpPr>
            <a:spLocks noGrp="1"/>
          </p:cNvSpPr>
          <p:nvPr>
            <p:ph idx="1"/>
          </p:nvPr>
        </p:nvSpPr>
        <p:spPr>
          <a:xfrm>
            <a:off x="457200" y="1004888"/>
            <a:ext cx="4800600" cy="5395912"/>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86EBDFCE-EF48-47A3-BDBD-CA0D2517AD0F}" type="datetime1">
              <a:rPr lang="en-US" smtClean="0"/>
              <a:pPr/>
              <a:t>04/17/2015</a:t>
            </a:fld>
            <a:endParaRPr lang="en-US" dirty="0"/>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Line Title, Content,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4800600" cy="5124450"/>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BD875AA1-8604-4332-BE41-AEC38A8F3D5F}" type="datetime1">
              <a:rPr lang="en-US" smtClean="0"/>
              <a:pPr/>
              <a:t>04/17/2015</a:t>
            </a:fld>
            <a:endParaRPr lang="en-US" dirty="0"/>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ategory: 1-Line Title, Sidebar">
    <p:spTree>
      <p:nvGrpSpPr>
        <p:cNvPr id="1" name=""/>
        <p:cNvGrpSpPr/>
        <p:nvPr/>
      </p:nvGrpSpPr>
      <p:grpSpPr>
        <a:xfrm>
          <a:off x="0" y="0"/>
          <a:ext cx="0" cy="0"/>
          <a:chOff x="0" y="0"/>
          <a:chExt cx="0" cy="0"/>
        </a:xfrm>
      </p:grpSpPr>
      <p:sp>
        <p:nvSpPr>
          <p:cNvPr id="2" name="Title 1"/>
          <p:cNvSpPr>
            <a:spLocks noGrp="1"/>
          </p:cNvSpPr>
          <p:nvPr>
            <p:ph type="title"/>
          </p:nvPr>
        </p:nvSpPr>
        <p:spPr>
          <a:xfrm>
            <a:off x="457200" y="592138"/>
            <a:ext cx="8229600" cy="412750"/>
          </a:xfrm>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266824"/>
            <a:ext cx="4800600" cy="513397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47CE0D97-93FD-4257-B96E-5F24BE7E17B1}"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ategory: 2-Line Title,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84212"/>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584325"/>
            <a:ext cx="4800600" cy="481647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116DB048-63F3-4369-A96C-78CEA3C3CE61}" type="datetime1">
              <a:rPr lang="en-US" smtClean="0"/>
              <a:pPr/>
              <a:t>04/17/2015</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Line Title and Image Sidebar">
    <p:bg>
      <p:bgPr>
        <a:solidFill>
          <a:schemeClr val="bg1">
            <a:lumMod val="85000"/>
          </a:schemeClr>
        </a:solidFill>
        <a:effectLst/>
      </p:bgPr>
    </p:bg>
    <p:spTree>
      <p:nvGrpSpPr>
        <p:cNvPr id="1" name=""/>
        <p:cNvGrpSpPr/>
        <p:nvPr/>
      </p:nvGrpSpPr>
      <p:grpSpPr>
        <a:xfrm>
          <a:off x="0" y="0"/>
          <a:ext cx="0" cy="0"/>
          <a:chOff x="0" y="0"/>
          <a:chExt cx="0" cy="0"/>
        </a:xfrm>
      </p:grpSpPr>
      <p:sp>
        <p:nvSpPr>
          <p:cNvPr id="7"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457200" y="330200"/>
            <a:ext cx="4800600" cy="431800"/>
          </a:xfrm>
        </p:spPr>
        <p:txBody>
          <a:bodyPr wrap="square"/>
          <a:lstStyle/>
          <a:p>
            <a:r>
              <a:rPr lang="en-US" smtClean="0"/>
              <a:t>Click to edit Master title style</a:t>
            </a:r>
            <a:endParaRPr lang="en-US" dirty="0"/>
          </a:p>
        </p:txBody>
      </p:sp>
      <p:sp>
        <p:nvSpPr>
          <p:cNvPr id="3" name="Content Placeholder 2"/>
          <p:cNvSpPr>
            <a:spLocks noGrp="1"/>
          </p:cNvSpPr>
          <p:nvPr>
            <p:ph idx="1"/>
          </p:nvPr>
        </p:nvSpPr>
        <p:spPr>
          <a:xfrm>
            <a:off x="457200" y="1004888"/>
            <a:ext cx="4800600" cy="5395912"/>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A2652812-B0A9-4870-BA5C-744334A2CF0B}" type="datetime1">
              <a:rPr lang="en-US" smtClean="0"/>
              <a:pPr/>
              <a:t>04/17/2015</a:t>
            </a:fld>
            <a:endParaRPr lang="en-US" dirty="0"/>
          </a:p>
        </p:txBody>
      </p:sp>
      <p:sp>
        <p:nvSpPr>
          <p:cNvPr id="9" name="Picture Placeholder 8"/>
          <p:cNvSpPr>
            <a:spLocks noGrp="1"/>
          </p:cNvSpPr>
          <p:nvPr>
            <p:ph type="pic" sz="quarter" idx="13" hasCustomPrompt="1"/>
          </p:nvPr>
        </p:nvSpPr>
        <p:spPr>
          <a:xfrm>
            <a:off x="5257800" y="0"/>
            <a:ext cx="3886200" cy="6858000"/>
          </a:xfrm>
        </p:spPr>
        <p:txBody>
          <a:bodyPr lIns="731520" tIns="365760" rIns="274320"/>
          <a:lstStyle>
            <a:lvl1pPr marL="0" marR="0" indent="0" algn="ctr" defTabSz="914400" rtl="0" eaLnBrk="1" fontAlgn="auto" latinLnBrk="0" hangingPunct="1">
              <a:lnSpc>
                <a:spcPct val="95000"/>
              </a:lnSpc>
              <a:spcBef>
                <a:spcPts val="0"/>
              </a:spcBef>
              <a:spcAft>
                <a:spcPts val="900"/>
              </a:spcAft>
              <a:buClr>
                <a:schemeClr val="accent4"/>
              </a:buClr>
              <a:buSzTx/>
              <a:buFont typeface="Arial" pitchFamily="34" charset="0"/>
              <a:buNone/>
              <a:tabLst/>
              <a:defRPr lang="en-US" sz="1600" kern="1200" baseline="0" dirty="0" smtClean="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a:t>
            </a:r>
            <a:br>
              <a:rPr lang="en-US" dirty="0" smtClean="0"/>
            </a:br>
            <a:r>
              <a:rPr lang="en-US" dirty="0" smtClean="0"/>
              <a:t/>
            </a:r>
            <a:br>
              <a:rPr lang="en-US" dirty="0" smtClean="0"/>
            </a:br>
            <a:r>
              <a:rPr lang="en-US" dirty="0" smtClean="0"/>
              <a:t>If you choose this layout, you may need to copy and paste the white convex box from the master page (so the image can hide behind it)</a:t>
            </a:r>
            <a:endParaRPr lang="en-US" dirty="0"/>
          </a:p>
        </p:txBody>
      </p:sp>
      <p:pic>
        <p:nvPicPr>
          <p:cNvPr id="11"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2" name="TextBox 11"/>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2-Line Title and Image Sidebar">
    <p:bg>
      <p:bgPr>
        <a:solidFill>
          <a:schemeClr val="bg1">
            <a:lumMod val="85000"/>
          </a:schemeClr>
        </a:solidFill>
        <a:effectLst/>
      </p:bgPr>
    </p:bg>
    <p:spTree>
      <p:nvGrpSpPr>
        <p:cNvPr id="1" name=""/>
        <p:cNvGrpSpPr/>
        <p:nvPr/>
      </p:nvGrpSpPr>
      <p:grpSpPr>
        <a:xfrm>
          <a:off x="0" y="0"/>
          <a:ext cx="0" cy="0"/>
          <a:chOff x="0" y="0"/>
          <a:chExt cx="0" cy="0"/>
        </a:xfrm>
      </p:grpSpPr>
      <p:sp>
        <p:nvSpPr>
          <p:cNvPr id="7"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hasCustomPrompt="1"/>
          </p:nvPr>
        </p:nvSpPr>
        <p:spPr>
          <a:xfrm>
            <a:off x="457200" y="330200"/>
            <a:ext cx="4800600" cy="676275"/>
          </a:xfrm>
        </p:spPr>
        <p:txBody>
          <a:bodyPr wrap="square"/>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4800600" cy="5124449"/>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Click to edit Master text styles</a:t>
            </a:r>
          </a:p>
          <a:p>
            <a:pPr marL="225425" lvl="1"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smtClean="0"/>
              <a:t>Second level</a:t>
            </a:r>
          </a:p>
        </p:txBody>
      </p:sp>
      <p:sp>
        <p:nvSpPr>
          <p:cNvPr id="4" name="Date Placeholder 3"/>
          <p:cNvSpPr>
            <a:spLocks noGrp="1"/>
          </p:cNvSpPr>
          <p:nvPr>
            <p:ph type="dt" sz="half" idx="10"/>
          </p:nvPr>
        </p:nvSpPr>
        <p:spPr/>
        <p:txBody>
          <a:bodyPr/>
          <a:lstStyle/>
          <a:p>
            <a:fld id="{C6176DFC-FACA-49FD-AA76-7A20A27A9970}" type="datetime1">
              <a:rPr lang="en-US" smtClean="0"/>
              <a:pPr/>
              <a:t>04/17/2015</a:t>
            </a:fld>
            <a:endParaRPr lang="en-US" dirty="0"/>
          </a:p>
        </p:txBody>
      </p:sp>
      <p:sp>
        <p:nvSpPr>
          <p:cNvPr id="9" name="Picture Placeholder 8"/>
          <p:cNvSpPr>
            <a:spLocks noGrp="1"/>
          </p:cNvSpPr>
          <p:nvPr>
            <p:ph type="pic" sz="quarter" idx="13" hasCustomPrompt="1"/>
          </p:nvPr>
        </p:nvSpPr>
        <p:spPr>
          <a:xfrm>
            <a:off x="5257800" y="0"/>
            <a:ext cx="3886200" cy="6858000"/>
          </a:xfrm>
        </p:spPr>
        <p:txBody>
          <a:bodyPr lIns="731520" tIns="365760" rIns="274320"/>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smtClean="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a:t>
            </a:r>
            <a:br>
              <a:rPr lang="en-US" dirty="0" smtClean="0"/>
            </a:br>
            <a:r>
              <a:rPr lang="en-US" dirty="0" smtClean="0"/>
              <a:t/>
            </a:r>
            <a:br>
              <a:rPr lang="en-US" dirty="0" smtClean="0"/>
            </a:br>
            <a:r>
              <a:rPr lang="en-US" dirty="0" smtClean="0"/>
              <a:t>If you choose this layout, you may need to copy and paste the white convex box from the master page (so the image can hide behind it)</a:t>
            </a:r>
            <a:endParaRPr lang="en-US" dirty="0"/>
          </a:p>
        </p:txBody>
      </p:sp>
      <p:pic>
        <p:nvPicPr>
          <p:cNvPr id="11"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2" name="TextBox 11"/>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ackground Image and Large Content">
    <p:bg>
      <p:bgPr>
        <a:solidFill>
          <a:schemeClr val="bg1">
            <a:lumMod val="75000"/>
          </a:schemeClr>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6858000"/>
          </a:xfrm>
        </p:spPr>
        <p:txBody>
          <a:bodyPr lIns="4937760" tIns="1371600" rIns="457200" bIns="3749040" anchor="ctr"/>
          <a:lstStyle>
            <a:lvl1pPr marL="0" marR="0" indent="0" algn="ctr" defTabSz="914400" rtl="0" eaLnBrk="1" fontAlgn="auto" latinLnBrk="0" hangingPunct="1">
              <a:lnSpc>
                <a:spcPct val="95000"/>
              </a:lnSpc>
              <a:spcBef>
                <a:spcPts val="0"/>
              </a:spcBef>
              <a:spcAft>
                <a:spcPts val="900"/>
              </a:spcAft>
              <a:buClr>
                <a:schemeClr val="accent4"/>
              </a:buClr>
              <a:buSzTx/>
              <a:buFont typeface="Arial" pitchFamily="34" charset="0"/>
              <a:buNone/>
              <a:tabLst/>
              <a:defRPr sz="2000" baseline="0"/>
            </a:lvl1pPr>
          </a:lstStyle>
          <a:p>
            <a:r>
              <a:rPr lang="en-US" dirty="0" smtClean="0"/>
              <a:t>Insert photo here, and send it to back using the Arrange tools.    The gray background shouldn’t be visible with a photo added.</a:t>
            </a:r>
            <a:r>
              <a:rPr lang="en-US" dirty="0"/>
              <a:t/>
            </a:r>
            <a:br>
              <a:rPr lang="en-US" dirty="0"/>
            </a:br>
            <a:r>
              <a:rPr lang="en-US" dirty="0" smtClean="0"/>
              <a:t>If you choose this layout, you may need to copy and paste the footer arc from the master page (so the image can hide behind it). They also won’t auto-update. </a:t>
            </a:r>
            <a:endParaRPr lang="en-US" dirty="0"/>
          </a:p>
        </p:txBody>
      </p:sp>
      <p:sp>
        <p:nvSpPr>
          <p:cNvPr id="10" name="Text Placeholder 9"/>
          <p:cNvSpPr>
            <a:spLocks noGrp="1"/>
          </p:cNvSpPr>
          <p:nvPr>
            <p:ph type="body" sz="quarter" idx="14" hasCustomPrompt="1"/>
          </p:nvPr>
        </p:nvSpPr>
        <p:spPr>
          <a:xfrm>
            <a:off x="457200" y="1600200"/>
            <a:ext cx="3886200" cy="4800600"/>
          </a:xfrm>
        </p:spPr>
        <p:txBody>
          <a:bodyPr/>
          <a:lstStyle>
            <a:lvl1pPr marL="0" indent="0" algn="ctr">
              <a:lnSpc>
                <a:spcPct val="100000"/>
              </a:lnSpc>
              <a:spcBef>
                <a:spcPts val="600"/>
              </a:spcBef>
              <a:spcAft>
                <a:spcPts val="3000"/>
              </a:spcAft>
              <a:buNone/>
              <a:defRPr sz="3200">
                <a:solidFill>
                  <a:schemeClr val="bg1"/>
                </a:solidFill>
              </a:defRPr>
            </a:lvl1pPr>
          </a:lstStyle>
          <a:p>
            <a:pPr lvl="0"/>
            <a:r>
              <a:rPr lang="en-US" dirty="0" smtClean="0"/>
              <a:t>Alarming Statistic or Data Point Goes in This Column</a:t>
            </a:r>
          </a:p>
        </p:txBody>
      </p:sp>
      <p:grpSp>
        <p:nvGrpSpPr>
          <p:cNvPr id="3" name="Group 41"/>
          <p:cNvGrpSpPr/>
          <p:nvPr userDrawn="1"/>
        </p:nvGrpSpPr>
        <p:grpSpPr>
          <a:xfrm>
            <a:off x="0" y="6166552"/>
            <a:ext cx="9144000" cy="706438"/>
            <a:chOff x="0" y="6166552"/>
            <a:chExt cx="9144000" cy="706438"/>
          </a:xfrm>
        </p:grpSpPr>
        <p:sp>
          <p:nvSpPr>
            <p:cNvPr id="11"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4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1"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grpSp>
      <p:sp>
        <p:nvSpPr>
          <p:cNvPr id="2" name="Title 1"/>
          <p:cNvSpPr>
            <a:spLocks noGrp="1"/>
          </p:cNvSpPr>
          <p:nvPr>
            <p:ph type="title" hasCustomPrompt="1"/>
          </p:nvPr>
        </p:nvSpPr>
        <p:spPr>
          <a:xfrm>
            <a:off x="457200" y="609600"/>
            <a:ext cx="8229600" cy="636588"/>
          </a:xfrm>
        </p:spPr>
        <p:txBody>
          <a:bodyPr wrap="square"/>
          <a:lstStyle>
            <a:lvl1pPr>
              <a:defRPr sz="3200" baseline="0">
                <a:solidFill>
                  <a:schemeClr val="bg1"/>
                </a:solidFill>
              </a:defRPr>
            </a:lvl1pPr>
          </a:lstStyle>
          <a:p>
            <a:r>
              <a:rPr lang="en-US" dirty="0" smtClean="0"/>
              <a:t>Large Headline Here</a:t>
            </a:r>
            <a:endParaRPr lang="en-US" dirty="0"/>
          </a:p>
        </p:txBody>
      </p:sp>
      <p:sp>
        <p:nvSpPr>
          <p:cNvPr id="4" name="Date Placeholder 3"/>
          <p:cNvSpPr>
            <a:spLocks noGrp="1"/>
          </p:cNvSpPr>
          <p:nvPr userDrawn="1">
            <p:ph type="dt" sz="half" idx="10"/>
          </p:nvPr>
        </p:nvSpPr>
        <p:spPr/>
        <p:txBody>
          <a:bodyPr/>
          <a:lstStyle/>
          <a:p>
            <a:fld id="{73503F1D-DF49-46DE-ABEA-2CC4EEF43983}" type="datetime1">
              <a:rPr lang="en-US" smtClean="0"/>
              <a:pPr/>
              <a:t>04/17/2015</a:t>
            </a:fld>
            <a:endParaRPr lang="en-US" dirty="0"/>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Quote &amp; Stat with Graphic">
    <p:bg>
      <p:bgPr>
        <a:solidFill>
          <a:schemeClr val="accent6"/>
        </a:solidFill>
        <a:effectLst/>
      </p:bgPr>
    </p:bg>
    <p:spTree>
      <p:nvGrpSpPr>
        <p:cNvPr id="1" name=""/>
        <p:cNvGrpSpPr/>
        <p:nvPr/>
      </p:nvGrpSpPr>
      <p:grpSpPr>
        <a:xfrm>
          <a:off x="0" y="0"/>
          <a:ext cx="0" cy="0"/>
          <a:chOff x="0" y="0"/>
          <a:chExt cx="0" cy="0"/>
        </a:xfrm>
      </p:grpSpPr>
      <p:sp>
        <p:nvSpPr>
          <p:cNvPr id="11" name="Freeform 5"/>
          <p:cNvSpPr>
            <a:spLocks/>
          </p:cNvSpPr>
          <p:nvPr userDrawn="1"/>
        </p:nvSpPr>
        <p:spPr bwMode="gray">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p:txBody>
          <a:bodyPr/>
          <a:lstStyle/>
          <a:p>
            <a:fld id="{50E0A033-DF6C-45E1-9FB8-C2224BEF5B92}" type="datetime1">
              <a:rPr lang="en-US" smtClean="0"/>
              <a:pPr/>
              <a:t>04/17/2015</a:t>
            </a:fld>
            <a:endParaRPr lang="en-US" dirty="0"/>
          </a:p>
        </p:txBody>
      </p:sp>
      <p:sp>
        <p:nvSpPr>
          <p:cNvPr id="10" name="Text Placeholder 9"/>
          <p:cNvSpPr>
            <a:spLocks noGrp="1"/>
          </p:cNvSpPr>
          <p:nvPr>
            <p:ph type="body" sz="quarter" idx="14" hasCustomPrompt="1"/>
          </p:nvPr>
        </p:nvSpPr>
        <p:spPr>
          <a:xfrm>
            <a:off x="457200" y="990600"/>
            <a:ext cx="3886200" cy="3429000"/>
          </a:xfrm>
        </p:spPr>
        <p:txBody>
          <a:bodyPr anchor="b"/>
          <a:lstStyle>
            <a:lvl1pPr marL="0" indent="0" algn="l">
              <a:lnSpc>
                <a:spcPct val="110000"/>
              </a:lnSpc>
              <a:spcBef>
                <a:spcPts val="600"/>
              </a:spcBef>
              <a:spcAft>
                <a:spcPts val="1200"/>
              </a:spcAft>
              <a:buNone/>
              <a:defRPr sz="4000">
                <a:solidFill>
                  <a:schemeClr val="bg1"/>
                </a:solidFill>
              </a:defRPr>
            </a:lvl1pPr>
          </a:lstStyle>
          <a:p>
            <a:pPr lvl="0"/>
            <a:r>
              <a:rPr lang="en-US" dirty="0" smtClean="0"/>
              <a:t>Alarming Statistic or Data Point Goes in This Column</a:t>
            </a:r>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3" name="Text Placeholder 12"/>
          <p:cNvSpPr>
            <a:spLocks noGrp="1"/>
          </p:cNvSpPr>
          <p:nvPr>
            <p:ph type="body" sz="quarter" idx="15" hasCustomPrompt="1"/>
          </p:nvPr>
        </p:nvSpPr>
        <p:spPr>
          <a:xfrm>
            <a:off x="457200" y="4419600"/>
            <a:ext cx="3886200" cy="1676400"/>
          </a:xfrm>
        </p:spPr>
        <p:txBody>
          <a:bodyPr/>
          <a:lstStyle>
            <a:lvl1pPr algn="r" defTabSz="914400" rtl="0" eaLnBrk="1" latinLnBrk="0" hangingPunct="1">
              <a:lnSpc>
                <a:spcPct val="85000"/>
              </a:lnSpc>
              <a:spcBef>
                <a:spcPct val="0"/>
              </a:spcBef>
              <a:buNone/>
              <a:defRPr lang="en-US" sz="9600" kern="1200" baseline="0" dirty="0" smtClean="0">
                <a:solidFill>
                  <a:schemeClr val="bg1"/>
                </a:solidFill>
                <a:latin typeface="+mn-lt"/>
                <a:ea typeface="+mj-ea"/>
                <a:cs typeface="+mj-cs"/>
              </a:defRPr>
            </a:lvl1pPr>
          </a:lstStyle>
          <a:p>
            <a:pPr lvl="0"/>
            <a:r>
              <a:rPr lang="en-US" dirty="0" smtClean="0"/>
              <a:t>XX%</a:t>
            </a:r>
            <a:endParaRPr lang="en-US" dirty="0"/>
          </a:p>
        </p:txBody>
      </p:sp>
      <p:sp>
        <p:nvSpPr>
          <p:cNvPr id="4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2"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p:txBody>
          <a:bodyPr/>
          <a:lstStyle/>
          <a:p>
            <a:r>
              <a:rPr lang="fr-FR" smtClean="0"/>
              <a:t>Cliquez pour modifier le style du titre</a:t>
            </a:r>
            <a:endParaRPr lang="en-US"/>
          </a:p>
        </p:txBody>
      </p:sp>
      <p:sp>
        <p:nvSpPr>
          <p:cNvPr id="3" name="Forme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Forme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Rectangle 5"/>
          <p:cNvSpPr>
            <a:spLocks noGrp="1"/>
          </p:cNvSpPr>
          <p:nvPr>
            <p:ph type="dt" sz="half" idx="10"/>
          </p:nvPr>
        </p:nvSpPr>
        <p:spPr/>
        <p:txBody>
          <a:bodyPr/>
          <a:lstStyle>
            <a:lvl1pPr>
              <a:defRPr/>
            </a:lvl1pPr>
          </a:lstStyle>
          <a:p>
            <a:fld id="{279AE4B0-17E1-4E26-9837-4C557006CD81}" type="datetime8">
              <a:rPr lang="en-US"/>
              <a:pPr/>
              <a:t>04/17/2015 3:28 PM</a:t>
            </a:fld>
            <a:endParaRPr lang="en-US" dirty="0"/>
          </a:p>
        </p:txBody>
      </p:sp>
      <p:sp>
        <p:nvSpPr>
          <p:cNvPr id="7" name="Rectangle 8"/>
          <p:cNvSpPr>
            <a:spLocks noGrp="1"/>
          </p:cNvSpPr>
          <p:nvPr>
            <p:ph type="ftr" sz="quarter" idx="11"/>
          </p:nvPr>
        </p:nvSpPr>
        <p:spPr/>
        <p:txBody>
          <a:bodyPr/>
          <a:lstStyle>
            <a:lvl1pPr>
              <a:defRPr/>
            </a:lvl1pPr>
          </a:lstStyle>
          <a:p>
            <a:endParaRPr lang="en-US" dirty="0"/>
          </a:p>
        </p:txBody>
      </p:sp>
      <p:sp>
        <p:nvSpPr>
          <p:cNvPr id="8" name="Rectangle 7"/>
          <p:cNvSpPr>
            <a:spLocks noGrp="1"/>
          </p:cNvSpPr>
          <p:nvPr>
            <p:ph type="sldNum" sz="quarter" idx="12"/>
          </p:nvPr>
        </p:nvSpPr>
        <p:spPr>
          <a:xfrm>
            <a:off x="8640763" y="6515100"/>
            <a:ext cx="465137" cy="273050"/>
          </a:xfrm>
        </p:spPr>
        <p:txBody>
          <a:bodyPr/>
          <a:lstStyle>
            <a:lvl1pPr>
              <a:defRPr>
                <a:solidFill>
                  <a:srgbClr val="8BBD8F"/>
                </a:solidFill>
              </a:defRPr>
            </a:lvl1pPr>
          </a:lstStyle>
          <a:p>
            <a:fld id="{6664C39D-D496-4050-932F-E5B27F1D14F3}" type="slidenum">
              <a:rPr lang="en-US"/>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ackground Image and Quote Box">
    <p:bg>
      <p:bgPr>
        <a:solidFill>
          <a:schemeClr val="bg1">
            <a:lumMod val="75000"/>
          </a:schemeClr>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6858000"/>
          </a:xfrm>
        </p:spPr>
        <p:txBody>
          <a:bodyPr vert="horz" lIns="4937760" tIns="1371600" rIns="457200" bIns="3749040" rtlCol="0" anchor="ctr">
            <a:noAutofit/>
          </a:bodyPr>
          <a:lstStyle>
            <a:lvl1pPr marL="0" indent="0" algn="ctr" defTabSz="914400" rtl="0" eaLnBrk="1" latinLnBrk="0" hangingPunct="1">
              <a:lnSpc>
                <a:spcPct val="95000"/>
              </a:lnSpc>
              <a:spcBef>
                <a:spcPts val="0"/>
              </a:spcBef>
              <a:spcAft>
                <a:spcPts val="900"/>
              </a:spcAft>
              <a:buClr>
                <a:schemeClr val="accent4"/>
              </a:buClr>
              <a:buFont typeface="Arial" pitchFamily="34" charset="0"/>
              <a:buNone/>
              <a:defRPr lang="en-US" sz="2000" kern="1200" baseline="0" dirty="0">
                <a:solidFill>
                  <a:schemeClr val="tx1"/>
                </a:solidFill>
                <a:latin typeface="+mn-lt"/>
                <a:ea typeface="+mn-ea"/>
                <a:cs typeface="+mn-cs"/>
              </a:defRPr>
            </a:lvl1pPr>
          </a:lstStyle>
          <a:p>
            <a:r>
              <a:rPr lang="en-US" dirty="0" smtClean="0"/>
              <a:t>Insert photo here, and send it to back using the Arrange tools.    The gray background shouldn’t be visible with a photo added.</a:t>
            </a:r>
            <a:br>
              <a:rPr lang="en-US" dirty="0" smtClean="0"/>
            </a:br>
            <a:r>
              <a:rPr lang="en-US" dirty="0" smtClean="0"/>
              <a:t>If you choose this layout, you may need to copy and paste the white convex box from the master page (so the image can hide behind it). They also won’t auto-update. </a:t>
            </a:r>
            <a:endParaRPr lang="en-US" dirty="0"/>
          </a:p>
        </p:txBody>
      </p:sp>
      <p:sp>
        <p:nvSpPr>
          <p:cNvPr id="2" name="Title 1"/>
          <p:cNvSpPr>
            <a:spLocks noGrp="1"/>
          </p:cNvSpPr>
          <p:nvPr>
            <p:ph type="title" hasCustomPrompt="1"/>
          </p:nvPr>
        </p:nvSpPr>
        <p:spPr>
          <a:xfrm>
            <a:off x="457200" y="4800600"/>
            <a:ext cx="8229600" cy="1295400"/>
          </a:xfrm>
        </p:spPr>
        <p:txBody>
          <a:bodyPr wrap="square" anchor="ctr"/>
          <a:lstStyle>
            <a:lvl1pPr>
              <a:defRPr sz="4000" baseline="0">
                <a:solidFill>
                  <a:schemeClr val="accent6"/>
                </a:solidFill>
              </a:defRPr>
            </a:lvl1pPr>
          </a:lstStyle>
          <a:p>
            <a:r>
              <a:rPr lang="en-US" dirty="0" smtClean="0"/>
              <a:t>Large Takeaway Here</a:t>
            </a:r>
            <a:endParaRPr lang="en-US" dirty="0"/>
          </a:p>
        </p:txBody>
      </p:sp>
      <p:grpSp>
        <p:nvGrpSpPr>
          <p:cNvPr id="3" name="Group 40"/>
          <p:cNvGrpSpPr/>
          <p:nvPr userDrawn="1"/>
        </p:nvGrpSpPr>
        <p:grpSpPr>
          <a:xfrm>
            <a:off x="0" y="6166552"/>
            <a:ext cx="9144000" cy="706438"/>
            <a:chOff x="0" y="6166552"/>
            <a:chExt cx="9144000" cy="706438"/>
          </a:xfrm>
        </p:grpSpPr>
        <p:sp>
          <p:nvSpPr>
            <p:cNvPr id="11"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0"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grpSp>
      <p:sp>
        <p:nvSpPr>
          <p:cNvPr id="4" name="Date Placeholder 3"/>
          <p:cNvSpPr>
            <a:spLocks noGrp="1"/>
          </p:cNvSpPr>
          <p:nvPr userDrawn="1">
            <p:ph type="dt" sz="half" idx="10"/>
          </p:nvPr>
        </p:nvSpPr>
        <p:spPr/>
        <p:txBody>
          <a:bodyPr/>
          <a:lstStyle/>
          <a:p>
            <a:fld id="{725A7677-E337-402A-A222-AF86C1D4473F}" type="datetime1">
              <a:rPr lang="en-US" smtClean="0"/>
              <a:pPr/>
              <a:t>04/17/2015</a:t>
            </a:fld>
            <a:endParaRPr lang="en-US" dirty="0"/>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PS Product: Probl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a:spcBef>
                <a:spcPts val="600"/>
              </a:spcBef>
              <a:spcAft>
                <a:spcPts val="400"/>
              </a:spcAft>
              <a:defRPr sz="2400"/>
            </a:lvl1pPr>
            <a:lvl2pPr>
              <a:lnSpc>
                <a:spcPct val="95000"/>
              </a:lnSpc>
              <a:spcBef>
                <a:spcPts val="600"/>
              </a:spcBef>
              <a:spcAft>
                <a:spcPts val="400"/>
              </a:spcAft>
              <a:defRPr/>
            </a:lvl2pPr>
          </a:lstStyle>
          <a:p>
            <a:pPr lvl="0"/>
            <a:r>
              <a:rPr lang="en-US" smtClean="0"/>
              <a:t>Click to edit Master text styles</a:t>
            </a:r>
          </a:p>
          <a:p>
            <a:pPr lvl="1"/>
            <a:r>
              <a:rPr lang="en-US" smtClean="0"/>
              <a:t>Second level</a:t>
            </a:r>
          </a:p>
        </p:txBody>
      </p:sp>
      <p:sp>
        <p:nvSpPr>
          <p:cNvPr id="4" name="Date Placeholder 3"/>
          <p:cNvSpPr>
            <a:spLocks noGrp="1"/>
          </p:cNvSpPr>
          <p:nvPr>
            <p:ph type="dt" sz="half" idx="10"/>
          </p:nvPr>
        </p:nvSpPr>
        <p:spPr/>
        <p:txBody>
          <a:bodyPr/>
          <a:lstStyle/>
          <a:p>
            <a:fld id="{D7753623-2F49-4AA8-B4BD-69AAF9146489}" type="datetime1">
              <a:rPr lang="en-US" smtClean="0"/>
              <a:pPr/>
              <a:t>04/17/2015</a:t>
            </a:fld>
            <a:endParaRPr lang="en-US" dirty="0"/>
          </a:p>
        </p:txBody>
      </p:sp>
      <p:sp>
        <p:nvSpPr>
          <p:cNvPr id="7" name="Rectangle 6"/>
          <p:cNvSpPr/>
          <p:nvPr userDrawn="1"/>
        </p:nvSpPr>
        <p:spPr>
          <a:xfrm>
            <a:off x="6773863" y="152400"/>
            <a:ext cx="1210468" cy="2770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atd_gen_off_patent_bp1"/>
          <p:cNvSpPr txBox="1">
            <a:spLocks/>
          </p:cNvSpPr>
          <p:nvPr userDrawn="1"/>
        </p:nvSpPr>
        <p:spPr bwMode="ltGray">
          <a:xfrm>
            <a:off x="6789737" y="152400"/>
            <a:ext cx="2206626" cy="279400"/>
          </a:xfrm>
          <a:prstGeom prst="rect">
            <a:avLst/>
          </a:prstGeom>
        </p:spPr>
        <p:txBody>
          <a:bodyPr vert="horz" lIns="0" tIns="0" rIns="0" bIns="0" rtlCol="0" anchor="ctr">
            <a:normAutofit/>
          </a:bodyPr>
          <a:lstStyle/>
          <a:p>
            <a:pPr marL="225425" marR="0" lvl="0" indent="-225425" algn="ctr" fontAlgn="auto">
              <a:lnSpc>
                <a:spcPct val="95000"/>
              </a:lnSpc>
              <a:spcBef>
                <a:spcPts val="900"/>
              </a:spcBef>
              <a:spcAft>
                <a:spcPts val="400"/>
              </a:spcAft>
              <a:buClr>
                <a:schemeClr val="accent4"/>
              </a:buClr>
              <a:buSzTx/>
              <a:tabLst/>
              <a:defRPr/>
            </a:pPr>
            <a:r>
              <a:rPr lang="en-US" sz="1400" cap="all" spc="100" dirty="0" smtClean="0">
                <a:solidFill>
                  <a:schemeClr val="bg1"/>
                </a:solidFill>
                <a:latin typeface="+mj-lt"/>
              </a:rPr>
              <a:t>PROBLEM</a:t>
            </a:r>
            <a:r>
              <a:rPr lang="en-US" sz="1400" cap="all" spc="100" dirty="0" smtClean="0">
                <a:solidFill>
                  <a:schemeClr val="tx1">
                    <a:lumMod val="50000"/>
                    <a:lumOff val="50000"/>
                  </a:schemeClr>
                </a:solidFill>
                <a:latin typeface="+mj-lt"/>
              </a:rPr>
              <a:t>  </a:t>
            </a:r>
            <a:r>
              <a:rPr lang="en-US" sz="1400" cap="all" spc="100" dirty="0" smtClean="0">
                <a:solidFill>
                  <a:schemeClr val="bg1"/>
                </a:solidFill>
                <a:latin typeface="+mj-lt"/>
              </a:rPr>
              <a:t>&gt;  </a:t>
            </a:r>
            <a:r>
              <a:rPr lang="en-US" sz="1400" cap="all" spc="100" dirty="0" smtClean="0">
                <a:solidFill>
                  <a:schemeClr val="tx1">
                    <a:lumMod val="50000"/>
                    <a:lumOff val="50000"/>
                  </a:schemeClr>
                </a:solidFill>
                <a:latin typeface="+mj-lt"/>
              </a:rPr>
              <a:t>SOLUTION</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PS Product: Solu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a:spcBef>
                <a:spcPts val="600"/>
              </a:spcBef>
              <a:spcAft>
                <a:spcPts val="400"/>
              </a:spcAft>
              <a:defRPr sz="2400"/>
            </a:lvl1pPr>
            <a:lvl2pPr>
              <a:lnSpc>
                <a:spcPct val="95000"/>
              </a:lnSpc>
              <a:spcBef>
                <a:spcPts val="600"/>
              </a:spcBef>
              <a:spcAft>
                <a:spcPts val="400"/>
              </a:spcAft>
              <a:defRPr/>
            </a:lvl2pPr>
          </a:lstStyle>
          <a:p>
            <a:pPr lvl="0"/>
            <a:r>
              <a:rPr lang="en-US" smtClean="0"/>
              <a:t>Click to edit Master text styles</a:t>
            </a:r>
          </a:p>
          <a:p>
            <a:pPr lvl="1"/>
            <a:r>
              <a:rPr lang="en-US" smtClean="0"/>
              <a:t>Second level</a:t>
            </a:r>
          </a:p>
        </p:txBody>
      </p:sp>
      <p:sp>
        <p:nvSpPr>
          <p:cNvPr id="4" name="Date Placeholder 3"/>
          <p:cNvSpPr>
            <a:spLocks noGrp="1"/>
          </p:cNvSpPr>
          <p:nvPr>
            <p:ph type="dt" sz="half" idx="10"/>
          </p:nvPr>
        </p:nvSpPr>
        <p:spPr/>
        <p:txBody>
          <a:bodyPr/>
          <a:lstStyle/>
          <a:p>
            <a:fld id="{FBEFD321-8428-4FA3-977A-3765B8988B7A}" type="datetime1">
              <a:rPr lang="en-US" smtClean="0"/>
              <a:pPr/>
              <a:t>04/17/2015</a:t>
            </a:fld>
            <a:endParaRPr lang="en-US" dirty="0"/>
          </a:p>
        </p:txBody>
      </p:sp>
      <p:sp>
        <p:nvSpPr>
          <p:cNvPr id="7" name="Rectangle 6"/>
          <p:cNvSpPr/>
          <p:nvPr userDrawn="1"/>
        </p:nvSpPr>
        <p:spPr>
          <a:xfrm>
            <a:off x="7759700" y="152400"/>
            <a:ext cx="1239044" cy="2770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atd_gen_off_patent_bp1"/>
          <p:cNvSpPr txBox="1">
            <a:spLocks/>
          </p:cNvSpPr>
          <p:nvPr userDrawn="1"/>
        </p:nvSpPr>
        <p:spPr bwMode="ltGray">
          <a:xfrm>
            <a:off x="6789737" y="152400"/>
            <a:ext cx="2206626" cy="279400"/>
          </a:xfrm>
          <a:prstGeom prst="rect">
            <a:avLst/>
          </a:prstGeom>
        </p:spPr>
        <p:txBody>
          <a:bodyPr vert="horz" lIns="0" tIns="0" rIns="0" bIns="0" rtlCol="0" anchor="ctr">
            <a:normAutofit/>
          </a:bodyPr>
          <a:lstStyle/>
          <a:p>
            <a:pPr marL="225425" marR="0" lvl="0" indent="-225425" algn="ctr" fontAlgn="auto">
              <a:lnSpc>
                <a:spcPct val="95000"/>
              </a:lnSpc>
              <a:spcBef>
                <a:spcPts val="900"/>
              </a:spcBef>
              <a:spcAft>
                <a:spcPts val="400"/>
              </a:spcAft>
              <a:buClr>
                <a:schemeClr val="accent4"/>
              </a:buClr>
              <a:buSzTx/>
              <a:tabLst/>
              <a:defRPr/>
            </a:pPr>
            <a:r>
              <a:rPr lang="en-US" sz="1400" cap="all" spc="100" dirty="0" smtClean="0">
                <a:solidFill>
                  <a:schemeClr val="tx1">
                    <a:lumMod val="50000"/>
                    <a:lumOff val="50000"/>
                  </a:schemeClr>
                </a:solidFill>
                <a:latin typeface="+mj-lt"/>
              </a:rPr>
              <a:t>PROBLEM  </a:t>
            </a:r>
            <a:r>
              <a:rPr lang="en-US" sz="1400" cap="all" spc="100" dirty="0" smtClean="0">
                <a:solidFill>
                  <a:schemeClr val="bg1"/>
                </a:solidFill>
                <a:latin typeface="+mj-lt"/>
              </a:rPr>
              <a:t>&gt;  SOLUTION</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on't Use Any Layouts Past This Slide">
    <p:bg>
      <p:bgPr>
        <a:solidFill>
          <a:srgbClr val="FF000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2E76A5-DCF3-4AB7-857E-75503E3C3386}" type="datetime1">
              <a:rPr lang="en-US" smtClean="0"/>
              <a:pPr/>
              <a:t>04/17/2015</a:t>
            </a:fld>
            <a:endParaRPr lang="en-US" dirty="0"/>
          </a:p>
        </p:txBody>
      </p:sp>
      <p:sp>
        <p:nvSpPr>
          <p:cNvPr id="5" name="Rectangle 4"/>
          <p:cNvSpPr/>
          <p:nvPr userDrawn="1"/>
        </p:nvSpPr>
        <p:spPr>
          <a:xfrm>
            <a:off x="739156" y="2598003"/>
            <a:ext cx="7665688" cy="1661993"/>
          </a:xfrm>
          <a:prstGeom prst="rect">
            <a:avLst/>
          </a:prstGeom>
        </p:spPr>
        <p:txBody>
          <a:bodyPr wrap="none">
            <a:spAutoFit/>
          </a:bodyPr>
          <a:lstStyle/>
          <a:p>
            <a:pPr algn="ctr" defTabSz="914400" rtl="0" eaLnBrk="1" latinLnBrk="0" hangingPunct="1">
              <a:lnSpc>
                <a:spcPct val="85000"/>
              </a:lnSpc>
              <a:spcBef>
                <a:spcPct val="0"/>
              </a:spcBef>
              <a:buNone/>
            </a:pPr>
            <a:r>
              <a:rPr lang="en-US" sz="6000" kern="1200" baseline="0" noProof="0" dirty="0" smtClean="0">
                <a:solidFill>
                  <a:schemeClr val="bg1"/>
                </a:solidFill>
                <a:latin typeface="+mj-lt"/>
                <a:ea typeface="+mj-ea"/>
                <a:cs typeface="+mj-cs"/>
              </a:rPr>
              <a:t>Don’t Use Any Layouts </a:t>
            </a:r>
            <a:br>
              <a:rPr lang="en-US" sz="6000" kern="1200" baseline="0" noProof="0" dirty="0" smtClean="0">
                <a:solidFill>
                  <a:schemeClr val="bg1"/>
                </a:solidFill>
                <a:latin typeface="+mj-lt"/>
                <a:ea typeface="+mj-ea"/>
                <a:cs typeface="+mj-cs"/>
              </a:rPr>
            </a:br>
            <a:r>
              <a:rPr lang="en-US" sz="6000" kern="1200" baseline="0" noProof="0" dirty="0" smtClean="0">
                <a:solidFill>
                  <a:schemeClr val="bg1"/>
                </a:solidFill>
                <a:latin typeface="+mj-lt"/>
                <a:ea typeface="+mj-ea"/>
                <a:cs typeface="+mj-cs"/>
              </a:rPr>
              <a:t>Past This Slide</a:t>
            </a:r>
            <a:endParaRPr lang="en-US" sz="6000" kern="1200" baseline="0" dirty="0">
              <a:solidFill>
                <a:schemeClr val="bg1"/>
              </a:solidFill>
              <a:latin typeface="+mj-lt"/>
              <a:ea typeface="+mj-ea"/>
              <a:cs typeface="+mj-cs"/>
            </a:endParaRPr>
          </a:p>
        </p:txBody>
      </p:sp>
      <p:sp>
        <p:nvSpPr>
          <p:cNvPr id="6"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265589" y="1793244"/>
            <a:ext cx="8210550" cy="4433887"/>
          </a:xfrm>
        </p:spPr>
        <p:txBody>
          <a:bodyPr/>
          <a:lstStyle>
            <a:lvl1pPr>
              <a:lnSpc>
                <a:spcPct val="120000"/>
              </a:lnSpc>
              <a:spcBef>
                <a:spcPts val="600"/>
              </a:spcBef>
              <a:defRPr/>
            </a:lvl1pPr>
            <a:lvl2pPr>
              <a:lnSpc>
                <a:spcPct val="120000"/>
              </a:lnSpc>
              <a:spcBef>
                <a:spcPts val="600"/>
              </a:spcBef>
              <a:defRPr/>
            </a:lvl2pPr>
            <a:lvl3pPr>
              <a:lnSpc>
                <a:spcPct val="120000"/>
              </a:lnSpc>
              <a:spcBef>
                <a:spcPts val="600"/>
              </a:spcBef>
              <a:defRPr/>
            </a:lvl3pPr>
            <a:lvl4pPr>
              <a:lnSpc>
                <a:spcPct val="120000"/>
              </a:lnSpc>
              <a:spcBef>
                <a:spcPts val="600"/>
              </a:spcBef>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p:nvSpPr>
        <p:spPr>
          <a:xfrm>
            <a:off x="617538" y="2100263"/>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8" name="Rectangle 7"/>
          <p:cNvSpPr/>
          <p:nvPr/>
        </p:nvSpPr>
        <p:spPr>
          <a:xfrm>
            <a:off x="4800600" y="2100263"/>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57200" y="273050"/>
            <a:ext cx="8229600" cy="1143000"/>
          </a:xfrm>
        </p:spPr>
        <p:txBody>
          <a:bodyPr anchor="ctr"/>
          <a:lstStyle>
            <a:lvl1pPr>
              <a:defRPr/>
            </a:lvl1pPr>
          </a:lstStyle>
          <a:p>
            <a:r>
              <a:rPr lang="fr-FR" smtClean="0"/>
              <a:t>Cliquez pour modifier le style du titre</a:t>
            </a:r>
            <a:endParaRPr lang="en-US" dirty="0"/>
          </a:p>
        </p:txBody>
      </p:sp>
      <p:sp>
        <p:nvSpPr>
          <p:cNvPr id="3" name="Form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type="body" sz="half" idx="2"/>
          </p:nvPr>
        </p:nvSpPr>
        <p:spPr>
          <a:xfrm>
            <a:off x="4645025" y="1535113"/>
            <a:ext cx="4041775" cy="639762"/>
          </a:xfrm>
        </p:spPr>
        <p:txBody>
          <a:bodyPr anchor="b">
            <a:noAutofit/>
          </a:bodyPr>
          <a:lstStyle>
            <a:lvl1pPr marL="9144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rme 4"/>
          <p:cNvSpPr>
            <a:spLocks noGrp="1"/>
          </p:cNvSpPr>
          <p:nvPr>
            <p:ph sz="quarter" idx="3"/>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Forme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Rectangle 8"/>
          <p:cNvSpPr>
            <a:spLocks noGrp="1"/>
          </p:cNvSpPr>
          <p:nvPr>
            <p:ph type="dt" sz="half" idx="10"/>
          </p:nvPr>
        </p:nvSpPr>
        <p:spPr/>
        <p:txBody>
          <a:bodyPr/>
          <a:lstStyle>
            <a:lvl1pPr>
              <a:defRPr/>
            </a:lvl1pPr>
          </a:lstStyle>
          <a:p>
            <a:fld id="{598C03CD-027B-4B43-8968-CA1240B3B6D8}" type="datetime8">
              <a:rPr lang="en-US"/>
              <a:pPr/>
              <a:t>04/17/2015 3:28 PM</a:t>
            </a:fld>
            <a:endParaRPr lang="en-US" dirty="0"/>
          </a:p>
        </p:txBody>
      </p:sp>
      <p:sp>
        <p:nvSpPr>
          <p:cNvPr id="10" name="Rectangle 10"/>
          <p:cNvSpPr>
            <a:spLocks noGrp="1"/>
          </p:cNvSpPr>
          <p:nvPr>
            <p:ph type="ftr" sz="quarter" idx="11"/>
          </p:nvPr>
        </p:nvSpPr>
        <p:spPr/>
        <p:txBody>
          <a:bodyPr/>
          <a:lstStyle>
            <a:lvl1pPr>
              <a:defRPr/>
            </a:lvl1pPr>
          </a:lstStyle>
          <a:p>
            <a:endParaRPr lang="en-US" dirty="0"/>
          </a:p>
        </p:txBody>
      </p:sp>
      <p:sp>
        <p:nvSpPr>
          <p:cNvPr id="11" name="Rectangle 10"/>
          <p:cNvSpPr>
            <a:spLocks noGrp="1"/>
          </p:cNvSpPr>
          <p:nvPr>
            <p:ph type="sldNum" sz="quarter" idx="12"/>
          </p:nvPr>
        </p:nvSpPr>
        <p:spPr>
          <a:xfrm>
            <a:off x="8640763" y="6515100"/>
            <a:ext cx="465137" cy="273050"/>
          </a:xfrm>
        </p:spPr>
        <p:txBody>
          <a:bodyPr/>
          <a:lstStyle>
            <a:lvl1pPr>
              <a:defRPr>
                <a:solidFill>
                  <a:srgbClr val="8BBD8F"/>
                </a:solidFill>
              </a:defRPr>
            </a:lvl1pPr>
          </a:lstStyle>
          <a:p>
            <a:fld id="{0287A821-C7B6-476A-A079-F227E984A51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p:nvSpPr>
        <p:spPr>
          <a:xfrm>
            <a:off x="588963" y="1303338"/>
            <a:ext cx="8001000" cy="7937"/>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57200" y="274320"/>
            <a:ext cx="8229600" cy="1143000"/>
          </a:xfrm>
        </p:spPr>
        <p:txBody>
          <a:bodyPr/>
          <a:lstStyle/>
          <a:p>
            <a:r>
              <a:rPr lang="fr-FR" smtClean="0"/>
              <a:t>Cliquez pour modifier le style du titre</a:t>
            </a:r>
            <a:endParaRPr lang="en-US" dirty="0"/>
          </a:p>
        </p:txBody>
      </p:sp>
      <p:sp>
        <p:nvSpPr>
          <p:cNvPr id="4" name="Rectangle 3"/>
          <p:cNvSpPr>
            <a:spLocks noGrp="1"/>
          </p:cNvSpPr>
          <p:nvPr>
            <p:ph type="dt" sz="half" idx="10"/>
          </p:nvPr>
        </p:nvSpPr>
        <p:spPr/>
        <p:txBody>
          <a:bodyPr/>
          <a:lstStyle>
            <a:lvl1pPr>
              <a:defRPr/>
            </a:lvl1pPr>
          </a:lstStyle>
          <a:p>
            <a:fld id="{12FEEAB8-1AE4-4E8A-8AFC-A86C17645417}" type="datetime8">
              <a:rPr lang="en-US"/>
              <a:pPr/>
              <a:t>04/17/2015 3:28 PM</a:t>
            </a:fld>
            <a:endParaRPr lang="en-US" dirty="0"/>
          </a:p>
        </p:txBody>
      </p:sp>
      <p:sp>
        <p:nvSpPr>
          <p:cNvPr id="5" name="Rectangle 8"/>
          <p:cNvSpPr>
            <a:spLocks noGrp="1"/>
          </p:cNvSpPr>
          <p:nvPr>
            <p:ph type="ftr" sz="quarter" idx="11"/>
          </p:nvPr>
        </p:nvSpPr>
        <p:spPr/>
        <p:txBody>
          <a:bodyPr/>
          <a:lstStyle>
            <a:lvl1pPr>
              <a:defRPr/>
            </a:lvl1pPr>
          </a:lstStyle>
          <a:p>
            <a:endParaRPr lang="en-US" dirty="0"/>
          </a:p>
        </p:txBody>
      </p:sp>
      <p:sp>
        <p:nvSpPr>
          <p:cNvPr id="6" name="Rectangle 5"/>
          <p:cNvSpPr>
            <a:spLocks noGrp="1"/>
          </p:cNvSpPr>
          <p:nvPr>
            <p:ph type="sldNum" sz="quarter" idx="12"/>
          </p:nvPr>
        </p:nvSpPr>
        <p:spPr/>
        <p:txBody>
          <a:bodyPr/>
          <a:lstStyle>
            <a:lvl1pPr>
              <a:defRPr>
                <a:solidFill>
                  <a:srgbClr val="8BBD8F"/>
                </a:solidFill>
              </a:defRPr>
            </a:lvl1pPr>
          </a:lstStyle>
          <a:p>
            <a:fld id="{CF3BEBD6-1F60-47C5-AF4C-5A8957E6A69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fld id="{F741FAB5-D062-494B-B23D-FEF0874A31C2}" type="datetime8">
              <a:rPr lang="en-US"/>
              <a:pPr/>
              <a:t>04/17/2015 3:28 PM</a:t>
            </a:fld>
            <a:endParaRPr lang="en-US" dirty="0"/>
          </a:p>
        </p:txBody>
      </p:sp>
      <p:sp>
        <p:nvSpPr>
          <p:cNvPr id="3" name="Rectangle 5"/>
          <p:cNvSpPr>
            <a:spLocks noGrp="1"/>
          </p:cNvSpPr>
          <p:nvPr>
            <p:ph type="ftr" sz="quarter" idx="11"/>
          </p:nvPr>
        </p:nvSpPr>
        <p:spPr/>
        <p:txBody>
          <a:bodyPr/>
          <a:lstStyle>
            <a:lvl1pPr>
              <a:defRPr/>
            </a:lvl1pPr>
          </a:lstStyle>
          <a:p>
            <a:endParaRPr lang="en-US" dirty="0"/>
          </a:p>
        </p:txBody>
      </p:sp>
      <p:sp>
        <p:nvSpPr>
          <p:cNvPr id="4" name="Rectangle 3"/>
          <p:cNvSpPr>
            <a:spLocks noGrp="1"/>
          </p:cNvSpPr>
          <p:nvPr>
            <p:ph type="sldNum" sz="quarter" idx="12"/>
          </p:nvPr>
        </p:nvSpPr>
        <p:spPr/>
        <p:txBody>
          <a:bodyPr/>
          <a:lstStyle>
            <a:lvl1pPr>
              <a:defRPr>
                <a:solidFill>
                  <a:srgbClr val="8BBD8F"/>
                </a:solidFill>
              </a:defRPr>
            </a:lvl1pPr>
          </a:lstStyle>
          <a:p>
            <a:fld id="{25814BA0-C2E8-48D1-A893-6A4C6EAAC320}"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p:nvPr/>
        </p:nvSpPr>
        <p:spPr>
          <a:xfrm>
            <a:off x="5057775" y="996950"/>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 name="Forme 1"/>
          <p:cNvSpPr>
            <a:spLocks noGrp="1"/>
          </p:cNvSpPr>
          <p:nvPr>
            <p:ph type="title"/>
          </p:nvPr>
        </p:nvSpPr>
        <p:spPr>
          <a:xfrm>
            <a:off x="4963136" y="304800"/>
            <a:ext cx="3931920" cy="762000"/>
          </a:xfrm>
        </p:spPr>
        <p:txBody>
          <a:bodyPr/>
          <a:lstStyle>
            <a:lvl1pPr marL="0" algn="r">
              <a:buNone/>
              <a:defRPr sz="2000" b="1"/>
            </a:lvl1pPr>
          </a:lstStyle>
          <a:p>
            <a:r>
              <a:rPr lang="fr-FR" smtClean="0"/>
              <a:t>Cliquez pour modifier le style du titre</a:t>
            </a:r>
            <a:endParaRPr lang="en-US" dirty="0"/>
          </a:p>
        </p:txBody>
      </p:sp>
      <p:sp>
        <p:nvSpPr>
          <p:cNvPr id="3" name="Forme 2"/>
          <p:cNvSpPr>
            <a:spLocks noGrp="1"/>
          </p:cNvSpPr>
          <p:nvPr>
            <p:ph type="body" idx="1"/>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rme 3"/>
          <p:cNvSpPr>
            <a:spLocks noGrp="1"/>
          </p:cNvSpPr>
          <p:nvPr>
            <p:ph sz="half" idx="2"/>
          </p:nvPr>
        </p:nvSpPr>
        <p:spPr>
          <a:xfrm>
            <a:off x="228600" y="2209800"/>
            <a:ext cx="8666456" cy="3977640"/>
          </a:xfrm>
        </p:spPr>
        <p:txBody>
          <a:bodyPr/>
          <a:lstStyle>
            <a:lvl1pPr marL="0">
              <a:defRPr sz="3200"/>
            </a:lvl1pPr>
            <a:lvl2pPr marL="594360">
              <a:defRPr sz="2800"/>
            </a:lvl2pPr>
            <a:lvl3pPr marL="822960">
              <a:defRPr sz="2400"/>
            </a:lvl3pPr>
            <a:lvl4pPr marL="1051560">
              <a:defRPr sz="2000"/>
            </a:lvl4pPr>
            <a:lvl5pPr marL="1261872">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Rectangle 5"/>
          <p:cNvSpPr>
            <a:spLocks noGrp="1"/>
          </p:cNvSpPr>
          <p:nvPr>
            <p:ph type="dt" sz="half" idx="10"/>
          </p:nvPr>
        </p:nvSpPr>
        <p:spPr>
          <a:xfrm>
            <a:off x="5562600" y="6513513"/>
            <a:ext cx="3001963" cy="274637"/>
          </a:xfrm>
        </p:spPr>
        <p:txBody>
          <a:bodyPr/>
          <a:lstStyle>
            <a:lvl1pPr>
              <a:defRPr/>
            </a:lvl1pPr>
          </a:lstStyle>
          <a:p>
            <a:fld id="{89E3CEF1-18B7-4931-826A-734D1DE5F98D}" type="datetime8">
              <a:rPr lang="en-US"/>
              <a:pPr/>
              <a:t>04/17/2015 3:28 PM</a:t>
            </a:fld>
            <a:endParaRPr lang="en-US" dirty="0"/>
          </a:p>
        </p:txBody>
      </p:sp>
      <p:sp>
        <p:nvSpPr>
          <p:cNvPr id="7" name="Rectangle 6"/>
          <p:cNvSpPr>
            <a:spLocks noGrp="1"/>
          </p:cNvSpPr>
          <p:nvPr>
            <p:ph type="sldNum" sz="quarter" idx="11"/>
          </p:nvPr>
        </p:nvSpPr>
        <p:spPr>
          <a:xfrm>
            <a:off x="8639175" y="6513513"/>
            <a:ext cx="463550" cy="274637"/>
          </a:xfrm>
        </p:spPr>
        <p:txBody>
          <a:bodyPr/>
          <a:lstStyle>
            <a:lvl1pPr>
              <a:defRPr/>
            </a:lvl1pPr>
          </a:lstStyle>
          <a:p>
            <a:fld id="{352BD7DF-FE52-4AF3-B6F1-E8C3DFCF1445}" type="slidenum">
              <a:rPr lang="en-US"/>
              <a:pPr/>
              <a:t>‹#›</a:t>
            </a:fld>
            <a:r>
              <a:rPr lang="en-US" dirty="0"/>
              <a:t> </a:t>
            </a:r>
            <a:endParaRPr lang="en-US" dirty="0">
              <a:solidFill>
                <a:srgbClr val="8BBD8F"/>
              </a:solidFill>
            </a:endParaRPr>
          </a:p>
        </p:txBody>
      </p:sp>
      <p:sp>
        <p:nvSpPr>
          <p:cNvPr id="8" name="Rectangle 7"/>
          <p:cNvSpPr>
            <a:spLocks noGrp="1"/>
          </p:cNvSpPr>
          <p:nvPr>
            <p:ph type="ftr" sz="quarter" idx="12"/>
          </p:nvPr>
        </p:nvSpPr>
        <p:spPr>
          <a:xfrm>
            <a:off x="1600200" y="6513513"/>
            <a:ext cx="3906838" cy="274637"/>
          </a:xfrm>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Forme 1"/>
          <p:cNvSpPr>
            <a:spLocks noGrp="1"/>
          </p:cNvSpPr>
          <p:nvPr>
            <p:ph type="title"/>
          </p:nvPr>
        </p:nvSpPr>
        <p:spPr>
          <a:xfrm>
            <a:off x="3276600" y="4866648"/>
            <a:ext cx="5486400" cy="522288"/>
          </a:xfrm>
        </p:spPr>
        <p:txBody>
          <a:bodyPr/>
          <a:lstStyle>
            <a:lvl1pPr marL="0" algn="r">
              <a:buNone/>
              <a:defRPr sz="2000" b="1"/>
            </a:lvl1pPr>
          </a:lstStyle>
          <a:p>
            <a:r>
              <a:rPr lang="fr-FR" smtClean="0"/>
              <a:t>Cliquez pour modifier le style du titre</a:t>
            </a:r>
            <a:endParaRPr lang="en-US" dirty="0"/>
          </a:p>
        </p:txBody>
      </p:sp>
      <p:sp>
        <p:nvSpPr>
          <p:cNvPr id="4" name="Forme 3"/>
          <p:cNvSpPr>
            <a:spLocks noGrp="1"/>
          </p:cNvSpPr>
          <p:nvPr>
            <p:ph type="body" sz="half" idx="2"/>
          </p:nvPr>
        </p:nvSpPr>
        <p:spPr>
          <a:xfrm>
            <a:off x="3276600"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Arrondir un rectangle avec un coin diagonal 12"/>
          <p:cNvSpPr>
            <a:spLocks noGrp="1"/>
          </p:cNvSpPr>
          <p:nvPr>
            <p:ph type="pic" idx="1"/>
          </p:nvPr>
        </p:nvSpPr>
        <p:spPr>
          <a:xfrm>
            <a:off x="304800" y="249864"/>
            <a:ext cx="8534400" cy="4343400"/>
          </a:xfrm>
          <a:prstGeom prst="round2DiagRect">
            <a:avLst>
              <a:gd name="adj1" fmla="val 14912"/>
              <a:gd name="adj2" fmla="val 0"/>
            </a:avLst>
          </a:prstGeom>
          <a:no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lstStyle>
            <a:lvl1pPr>
              <a:buNone/>
              <a:defRPr sz="3200"/>
            </a:lvl1pPr>
          </a:lstStyle>
          <a:p>
            <a:pPr lvl="0"/>
            <a:r>
              <a:rPr lang="fr-FR" noProof="0" dirty="0" smtClean="0"/>
              <a:t>Cliquez sur l'icône pour ajouter une image</a:t>
            </a:r>
            <a:endParaRPr lang="en-US" noProof="0" dirty="0"/>
          </a:p>
        </p:txBody>
      </p:sp>
      <p:sp>
        <p:nvSpPr>
          <p:cNvPr id="5" name="Rectangle 4"/>
          <p:cNvSpPr>
            <a:spLocks noGrp="1"/>
          </p:cNvSpPr>
          <p:nvPr>
            <p:ph type="dt" sz="half" idx="10"/>
          </p:nvPr>
        </p:nvSpPr>
        <p:spPr>
          <a:xfrm>
            <a:off x="5562600" y="6508750"/>
            <a:ext cx="3001963" cy="274638"/>
          </a:xfrm>
        </p:spPr>
        <p:txBody>
          <a:bodyPr/>
          <a:lstStyle>
            <a:lvl1pPr>
              <a:defRPr/>
            </a:lvl1pPr>
          </a:lstStyle>
          <a:p>
            <a:fld id="{2A296D8C-25C0-4B57-B0B8-982924D52EC1}" type="datetime8">
              <a:rPr lang="en-US"/>
              <a:pPr/>
              <a:t>04/17/2015 3:28 PM</a:t>
            </a:fld>
            <a:endParaRPr lang="en-US" dirty="0"/>
          </a:p>
        </p:txBody>
      </p:sp>
      <p:sp>
        <p:nvSpPr>
          <p:cNvPr id="6" name="Rectangle 5"/>
          <p:cNvSpPr>
            <a:spLocks noGrp="1"/>
          </p:cNvSpPr>
          <p:nvPr>
            <p:ph type="sldNum" sz="quarter" idx="11"/>
          </p:nvPr>
        </p:nvSpPr>
        <p:spPr>
          <a:xfrm>
            <a:off x="8639175" y="6508750"/>
            <a:ext cx="463550" cy="274638"/>
          </a:xfrm>
        </p:spPr>
        <p:txBody>
          <a:bodyPr/>
          <a:lstStyle>
            <a:lvl1pPr>
              <a:defRPr/>
            </a:lvl1pPr>
          </a:lstStyle>
          <a:p>
            <a:fld id="{9FA40C2C-1CB0-45B1-BFF9-9C0CDEE4F575}" type="slidenum">
              <a:rPr lang="en-US"/>
              <a:pPr/>
              <a:t>‹#›</a:t>
            </a:fld>
            <a:r>
              <a:rPr lang="en-US" dirty="0"/>
              <a:t> </a:t>
            </a:r>
            <a:endParaRPr lang="en-US" dirty="0">
              <a:solidFill>
                <a:srgbClr val="8BBD8F"/>
              </a:solidFill>
            </a:endParaRPr>
          </a:p>
        </p:txBody>
      </p:sp>
      <p:sp>
        <p:nvSpPr>
          <p:cNvPr id="7" name="Rectangle 5"/>
          <p:cNvSpPr>
            <a:spLocks noGrp="1"/>
          </p:cNvSpPr>
          <p:nvPr>
            <p:ph type="ftr" sz="quarter" idx="12"/>
          </p:nvPr>
        </p:nvSpPr>
        <p:spPr>
          <a:xfrm>
            <a:off x="1600200" y="6508750"/>
            <a:ext cx="3906838" cy="274638"/>
          </a:xfrm>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26" Type="http://schemas.openxmlformats.org/officeDocument/2006/relationships/slideLayout" Target="../slideLayouts/slideLayout35.xml"/><Relationship Id="rId39" Type="http://schemas.openxmlformats.org/officeDocument/2006/relationships/image" Target="../media/image3.png"/><Relationship Id="rId3" Type="http://schemas.openxmlformats.org/officeDocument/2006/relationships/slideLayout" Target="../slideLayouts/slideLayout12.xml"/><Relationship Id="rId21" Type="http://schemas.openxmlformats.org/officeDocument/2006/relationships/slideLayout" Target="../slideLayouts/slideLayout30.xml"/><Relationship Id="rId34" Type="http://schemas.openxmlformats.org/officeDocument/2006/relationships/slideLayout" Target="../slideLayouts/slideLayout43.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slideLayout" Target="../slideLayouts/slideLayout34.xml"/><Relationship Id="rId33" Type="http://schemas.openxmlformats.org/officeDocument/2006/relationships/slideLayout" Target="../slideLayouts/slideLayout42.xml"/><Relationship Id="rId38" Type="http://schemas.openxmlformats.org/officeDocument/2006/relationships/image" Target="../media/image2.png"/><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29" Type="http://schemas.openxmlformats.org/officeDocument/2006/relationships/slideLayout" Target="../slideLayouts/slideLayout38.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slideLayout" Target="../slideLayouts/slideLayout33.xml"/><Relationship Id="rId32" Type="http://schemas.openxmlformats.org/officeDocument/2006/relationships/slideLayout" Target="../slideLayouts/slideLayout41.xml"/><Relationship Id="rId37" Type="http://schemas.openxmlformats.org/officeDocument/2006/relationships/theme" Target="../theme/theme2.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28" Type="http://schemas.openxmlformats.org/officeDocument/2006/relationships/slideLayout" Target="../slideLayouts/slideLayout37.xml"/><Relationship Id="rId36" Type="http://schemas.openxmlformats.org/officeDocument/2006/relationships/slideLayout" Target="../slideLayouts/slideLayout45.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31" Type="http://schemas.openxmlformats.org/officeDocument/2006/relationships/slideLayout" Target="../slideLayouts/slideLayout40.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 Id="rId27" Type="http://schemas.openxmlformats.org/officeDocument/2006/relationships/slideLayout" Target="../slideLayouts/slideLayout36.xml"/><Relationship Id="rId30" Type="http://schemas.openxmlformats.org/officeDocument/2006/relationships/slideLayout" Target="../slideLayouts/slideLayout39.xml"/><Relationship Id="rId35"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Arrondir un rectangle avec un coin diagonal 6"/>
          <p:cNvSpPr/>
          <p:nvPr/>
        </p:nvSpPr>
        <p:spPr>
          <a:xfrm>
            <a:off x="165100" y="147638"/>
            <a:ext cx="8810625" cy="6564312"/>
          </a:xfrm>
          <a:prstGeom prst="round2DiagRect">
            <a:avLst>
              <a:gd name="adj1" fmla="val 11807"/>
              <a:gd name="adj2" fmla="val 0"/>
            </a:avLst>
          </a:prstGeom>
          <a:noFill/>
          <a:ln w="11000" cap="rnd" cmpd="sng" algn="ctr">
            <a:solidFill>
              <a:schemeClr val="bg2">
                <a:tint val="78000"/>
                <a:satMod val="180000"/>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FFFFFF"/>
              </a:solidFill>
            </a:endParaRPr>
          </a:p>
        </p:txBody>
      </p:sp>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en-US" noProof="1" smtClean="0"/>
              <a:t>Click to edit Master title style</a:t>
            </a:r>
            <a:endParaRPr lang="en-US" smtClean="0"/>
          </a:p>
        </p:txBody>
      </p:sp>
      <p:sp>
        <p:nvSpPr>
          <p:cNvPr id="13" name="Text Placeholder 12"/>
          <p:cNvSpPr>
            <a:spLocks noGrp="1"/>
          </p:cNvSpPr>
          <p:nvPr>
            <p:ph type="body" idx="1"/>
          </p:nvPr>
        </p:nvSpPr>
        <p:spPr>
          <a:xfrm>
            <a:off x="457200" y="1646238"/>
            <a:ext cx="8229600" cy="452596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1" smtClean="0"/>
              <a:t>Click to edit Master text styles</a:t>
            </a:r>
            <a:endParaRPr lang="en-US" dirty="0" smtClean="0"/>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p>
          <a:p>
            <a:pPr lvl="4"/>
            <a:r>
              <a:rPr lang="en-US" dirty="0" smtClean="0"/>
              <a:t>Sixth level</a:t>
            </a:r>
          </a:p>
          <a:p>
            <a:pPr lvl="4"/>
            <a:r>
              <a:rPr lang="en-US" dirty="0" smtClean="0"/>
              <a:t>Seventh level</a:t>
            </a:r>
          </a:p>
          <a:p>
            <a:pPr lvl="4"/>
            <a:r>
              <a:rPr lang="en-US" dirty="0" smtClean="0"/>
              <a:t>Eighth level</a:t>
            </a:r>
          </a:p>
          <a:p>
            <a:pPr lvl="4"/>
            <a:r>
              <a:rPr lang="en-US" dirty="0" smtClean="0"/>
              <a:t>Ninth level</a:t>
            </a:r>
          </a:p>
        </p:txBody>
      </p:sp>
      <p:sp>
        <p:nvSpPr>
          <p:cNvPr id="14" name="Date Placeholder 13"/>
          <p:cNvSpPr>
            <a:spLocks noGrp="1"/>
          </p:cNvSpPr>
          <p:nvPr>
            <p:ph type="dt" sz="half" idx="2"/>
          </p:nvPr>
        </p:nvSpPr>
        <p:spPr>
          <a:xfrm>
            <a:off x="5562600" y="6400800"/>
            <a:ext cx="3001963" cy="274638"/>
          </a:xfrm>
          <a:prstGeom prst="rect">
            <a:avLst/>
          </a:prstGeom>
        </p:spPr>
        <p:txBody>
          <a:bodyPr vert="horz" wrap="square" lIns="91440" tIns="45720" rIns="91440" bIns="45720" numCol="1" anchor="t" anchorCtr="0" compatLnSpc="1">
            <a:prstTxWarp prst="textNoShape">
              <a:avLst/>
            </a:prstTxWarp>
          </a:bodyPr>
          <a:lstStyle>
            <a:lvl1pPr>
              <a:defRPr sz="1300">
                <a:solidFill>
                  <a:srgbClr val="B9BBB2"/>
                </a:solidFill>
                <a:latin typeface="Rockwell" pitchFamily="18" charset="0"/>
              </a:defRPr>
            </a:lvl1pPr>
          </a:lstStyle>
          <a:p>
            <a:fld id="{F5FE8656-0B0E-4CF9-83D1-896046E1DBF3}" type="datetime8">
              <a:rPr lang="en-US"/>
              <a:pPr/>
              <a:t>04/17/2015 3:28 PM</a:t>
            </a:fld>
            <a:endParaRPr lang="en-US" dirty="0"/>
          </a:p>
        </p:txBody>
      </p:sp>
      <p:sp>
        <p:nvSpPr>
          <p:cNvPr id="1030" name="Rectangle 2"/>
          <p:cNvSpPr>
            <a:spLocks noGrp="1"/>
          </p:cNvSpPr>
          <p:nvPr>
            <p:ph type="ftr" sz="quarter" idx="3"/>
          </p:nvPr>
        </p:nvSpPr>
        <p:spPr bwMode="auto">
          <a:xfrm>
            <a:off x="1600200" y="6400800"/>
            <a:ext cx="3906838" cy="274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300">
                <a:solidFill>
                  <a:srgbClr val="B9BBB2"/>
                </a:solidFill>
                <a:latin typeface="Rockwell" pitchFamily="18" charset="0"/>
              </a:defRPr>
            </a:lvl1pPr>
          </a:lstStyle>
          <a:p>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chemeClr val="accent1"/>
                </a:solidFill>
                <a:latin typeface="Rockwell" pitchFamily="18" charset="0"/>
              </a:defRPr>
            </a:lvl1pPr>
          </a:lstStyle>
          <a:p>
            <a:fld id="{E4BC3620-D576-4A3B-9D75-40725D39F913}" type="slidenum">
              <a:rPr lang="en-US"/>
              <a:pPr/>
              <a:t>‹#›</a:t>
            </a:fld>
            <a:r>
              <a:rPr lang="en-US" dirty="0"/>
              <a:t> </a:t>
            </a:r>
            <a:endParaRPr lang="en-US"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marL="342900" indent="-342900" algn="r" defTabSz="-13873163" rtl="0" eaLnBrk="0" fontAlgn="base" hangingPunct="0">
        <a:spcBef>
          <a:spcPct val="0"/>
        </a:spcBef>
        <a:spcAft>
          <a:spcPct val="0"/>
        </a:spcAft>
        <a:defRPr sz="4600" kern="1200">
          <a:solidFill>
            <a:srgbClr val="E7EACB"/>
          </a:solidFill>
          <a:effectLst>
            <a:outerShdw blurRad="38100" dist="38100" dir="2700000" algn="tl">
              <a:srgbClr val="FFFFFF"/>
            </a:outerShdw>
          </a:effectLst>
          <a:latin typeface="+mj-lt"/>
          <a:ea typeface="+mj-ea"/>
          <a:cs typeface="+mj-cs"/>
        </a:defRPr>
      </a:lvl1pPr>
      <a:lvl2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2pPr>
      <a:lvl3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3pPr>
      <a:lvl4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4pPr>
      <a:lvl5pPr marL="3429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5pPr>
      <a:lvl6pPr marL="8001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6pPr>
      <a:lvl7pPr marL="12573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7pPr>
      <a:lvl8pPr marL="17145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8pPr>
      <a:lvl9pPr marL="2171700" indent="-342900" algn="r" defTabSz="-13873163" rtl="0" eaLnBrk="0" fontAlgn="base" hangingPunct="0">
        <a:spcBef>
          <a:spcPct val="0"/>
        </a:spcBef>
        <a:spcAft>
          <a:spcPct val="0"/>
        </a:spcAft>
        <a:defRPr sz="4600">
          <a:solidFill>
            <a:srgbClr val="E7EACB"/>
          </a:solidFill>
          <a:effectLst>
            <a:outerShdw blurRad="38100" dist="38100" dir="2700000" algn="tl">
              <a:srgbClr val="FFFFFF"/>
            </a:outerShdw>
          </a:effectLst>
          <a:latin typeface="Rockwell" pitchFamily="18" charset="0"/>
        </a:defRPr>
      </a:lvl9pPr>
    </p:titleStyle>
    <p:bodyStyle>
      <a:lvl1pPr marL="342900" indent="-342900" algn="l" defTabSz="-13873163"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742950" indent="-285750" algn="l" defTabSz="-13873163"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1143000" indent="-228600" algn="l" defTabSz="-13873163"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600200" indent="-228600" algn="l" defTabSz="-13873163"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2057400" indent="-228600" algn="l" defTabSz="-13873163"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554480" indent="-173736" algn="l" rtl="0" latinLnBrk="0">
        <a:spcBef>
          <a:spcPts val="400"/>
        </a:spcBef>
        <a:buClr>
          <a:schemeClr val="accent4"/>
        </a:buClr>
        <a:buFont typeface="Wingdings 2"/>
        <a:buChar char=""/>
        <a:defRPr sz="1800" kern="1200" baseline="0">
          <a:solidFill>
            <a:schemeClr val="tx1"/>
          </a:solidFill>
          <a:latin typeface="+mn-lt"/>
          <a:ea typeface="+mn-ea"/>
          <a:cs typeface="+mn-cs"/>
        </a:defRPr>
      </a:lvl6pPr>
      <a:lvl7pPr marL="173736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7pPr>
      <a:lvl8pPr marL="19202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8pPr>
      <a:lvl9pPr marL="2148840" indent="-173736" algn="l" rtl="0" latinLnBrk="0">
        <a:spcBef>
          <a:spcPts val="400"/>
        </a:spcBef>
        <a:buClr>
          <a:schemeClr val="accent4"/>
        </a:buClr>
        <a:buFont typeface="Wingdings 2"/>
        <a:buChar char=""/>
        <a:defRPr sz="1600" kern="1200" baseline="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457200" algn="l" rtl="0">
        <a:defRPr kern="1200">
          <a:solidFill>
            <a:schemeClr val="tx1"/>
          </a:solidFill>
          <a:latin typeface="+mn-lt"/>
          <a:ea typeface="+mn-ea"/>
          <a:cs typeface="+mn-cs"/>
        </a:defRPr>
      </a:lvl2pPr>
      <a:lvl3pPr marL="914400" algn="l" rtl="0">
        <a:defRPr kern="1200">
          <a:solidFill>
            <a:schemeClr val="tx1"/>
          </a:solidFill>
          <a:latin typeface="+mn-lt"/>
          <a:ea typeface="+mn-ea"/>
          <a:cs typeface="+mn-cs"/>
        </a:defRPr>
      </a:lvl3pPr>
      <a:lvl4pPr marL="1371600" algn="l" rtl="0">
        <a:defRPr kern="1200">
          <a:solidFill>
            <a:schemeClr val="tx1"/>
          </a:solidFill>
          <a:latin typeface="+mn-lt"/>
          <a:ea typeface="+mn-ea"/>
          <a:cs typeface="+mn-cs"/>
        </a:defRPr>
      </a:lvl4pPr>
      <a:lvl5pPr marL="1828800" algn="l" rtl="0">
        <a:defRPr kern="1200">
          <a:solidFill>
            <a:schemeClr val="tx1"/>
          </a:solidFill>
          <a:latin typeface="+mn-lt"/>
          <a:ea typeface="+mn-ea"/>
          <a:cs typeface="+mn-cs"/>
        </a:defRPr>
      </a:lvl5pPr>
      <a:lvl6pPr marL="2286000" algn="l" rtl="0">
        <a:defRPr kern="1200">
          <a:solidFill>
            <a:schemeClr val="tx1"/>
          </a:solidFill>
          <a:latin typeface="+mn-lt"/>
          <a:ea typeface="+mn-ea"/>
          <a:cs typeface="+mn-cs"/>
        </a:defRPr>
      </a:lvl6pPr>
      <a:lvl7pPr marL="2743200" algn="l" rtl="0">
        <a:defRPr kern="1200">
          <a:solidFill>
            <a:schemeClr val="tx1"/>
          </a:solidFill>
          <a:latin typeface="+mn-lt"/>
          <a:ea typeface="+mn-ea"/>
          <a:cs typeface="+mn-cs"/>
        </a:defRPr>
      </a:lvl7pPr>
      <a:lvl8pPr marL="3200400" algn="l" rtl="0">
        <a:defRPr kern="1200">
          <a:solidFill>
            <a:schemeClr val="tx1"/>
          </a:solidFill>
          <a:latin typeface="+mn-lt"/>
          <a:ea typeface="+mn-ea"/>
          <a:cs typeface="+mn-cs"/>
        </a:defRPr>
      </a:lvl8pPr>
      <a:lvl9pPr marL="3657600" algn="l" rtl="0">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0199"/>
            <a:ext cx="8229600" cy="676276"/>
          </a:xfrm>
          <a:prstGeom prst="rect">
            <a:avLst/>
          </a:prstGeom>
        </p:spPr>
        <p:txBody>
          <a:bodyPr vert="horz" lIns="0" tIns="0" rIns="0" bIns="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06476"/>
            <a:ext cx="8229600" cy="5381624"/>
          </a:xfrm>
          <a:prstGeom prst="rect">
            <a:avLst/>
          </a:prstGeom>
        </p:spPr>
        <p:txBody>
          <a:bodyPr vert="horz" lIns="0" tIns="0" rIns="0" bIns="0" rtlCol="0">
            <a:noAutofit/>
          </a:body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8" name="Freeform 5"/>
          <p:cNvSpPr>
            <a:spLocks/>
          </p:cNvSpPr>
          <p:nvPr/>
        </p:nvSpPr>
        <p:spPr bwMode="auto">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rgbClr val="CDCDCD"/>
          </a:solidFill>
          <a:ln w="9525">
            <a:noFill/>
            <a:round/>
            <a:headEnd/>
            <a:tailEnd/>
          </a:ln>
        </p:spPr>
        <p:txBody>
          <a:bodyPr vert="horz" wrap="square" lIns="91440" tIns="45720" rIns="91440" bIns="45720" numCol="1" anchor="t" anchorCtr="0" compatLnSpc="1">
            <a:prstTxWarp prst="textNoShape">
              <a:avLst/>
            </a:prstTxWarp>
          </a:bodyPr>
          <a:lstStyle/>
          <a:p>
            <a:pPr algn="l"/>
            <a:endParaRPr lang="en-US" dirty="0"/>
          </a:p>
        </p:txBody>
      </p:sp>
      <p:sp>
        <p:nvSpPr>
          <p:cNvPr id="4" name="Date Placeholder 3"/>
          <p:cNvSpPr>
            <a:spLocks noGrp="1"/>
          </p:cNvSpPr>
          <p:nvPr>
            <p:ph type="dt" sz="half" idx="2"/>
          </p:nvPr>
        </p:nvSpPr>
        <p:spPr>
          <a:xfrm>
            <a:off x="3505200" y="6569076"/>
            <a:ext cx="2133600" cy="288924"/>
          </a:xfrm>
          <a:prstGeom prst="rect">
            <a:avLst/>
          </a:prstGeom>
        </p:spPr>
        <p:txBody>
          <a:bodyPr vert="horz" lIns="91440" tIns="45720" rIns="91440" bIns="45720" rtlCol="0" anchor="ctr"/>
          <a:lstStyle>
            <a:lvl1pPr algn="ctr">
              <a:defRPr sz="1000">
                <a:solidFill>
                  <a:schemeClr val="tx1">
                    <a:tint val="75000"/>
                  </a:schemeClr>
                </a:solidFill>
              </a:defRPr>
            </a:lvl1pPr>
          </a:lstStyle>
          <a:p>
            <a:fld id="{A7363AC0-26A8-4A03-9189-885AF3707843}" type="datetime1">
              <a:rPr lang="en-US" smtClean="0"/>
              <a:pPr/>
              <a:t>04/17/2015</a:t>
            </a:fld>
            <a:endParaRPr lang="en-US" dirty="0"/>
          </a:p>
        </p:txBody>
      </p:sp>
      <p:pic>
        <p:nvPicPr>
          <p:cNvPr id="9" name="Picture 6" descr="http://esidepartments/sites/DEP169/Documents/Data%20Classification/12-1272%20Security%20Policy%20Classification%20Confidential.png"/>
          <p:cNvPicPr>
            <a:picLocks noChangeAspect="1" noChangeArrowheads="1"/>
          </p:cNvPicPr>
          <p:nvPr/>
        </p:nvPicPr>
        <p:blipFill>
          <a:blip r:embed="rId38" cstate="print"/>
          <a:srcRect/>
          <a:stretch>
            <a:fillRect/>
          </a:stretch>
        </p:blipFill>
        <p:spPr bwMode="auto">
          <a:xfrm>
            <a:off x="95250" y="6537324"/>
            <a:ext cx="266700" cy="247650"/>
          </a:xfrm>
          <a:prstGeom prst="rect">
            <a:avLst/>
          </a:prstGeom>
          <a:noFill/>
        </p:spPr>
      </p:pic>
      <p:sp>
        <p:nvSpPr>
          <p:cNvPr id="36" name="TextBox 35"/>
          <p:cNvSpPr txBox="1"/>
          <p:nvPr/>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5" name="Footer Placeholder 4"/>
          <p:cNvSpPr txBox="1">
            <a:spLocks/>
          </p:cNvSpPr>
          <p:nvPr/>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34" name="Picture 2"/>
          <p:cNvPicPr>
            <a:picLocks noChangeAspect="1" noChangeArrowheads="1"/>
          </p:cNvPicPr>
          <p:nvPr/>
        </p:nvPicPr>
        <p:blipFill>
          <a:blip r:embed="rId39" cstate="print"/>
          <a:srcRect/>
          <a:stretch>
            <a:fillRect/>
          </a:stretch>
        </p:blipFill>
        <p:spPr bwMode="auto">
          <a:xfrm>
            <a:off x="7405688" y="6493686"/>
            <a:ext cx="1289304" cy="29287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 id="2147483693" r:id="rId22"/>
    <p:sldLayoutId id="2147483694" r:id="rId23"/>
    <p:sldLayoutId id="2147483695" r:id="rId24"/>
    <p:sldLayoutId id="2147483696" r:id="rId25"/>
    <p:sldLayoutId id="2147483697" r:id="rId26"/>
    <p:sldLayoutId id="2147483698" r:id="rId27"/>
    <p:sldLayoutId id="2147483699" r:id="rId28"/>
    <p:sldLayoutId id="2147483700" r:id="rId29"/>
    <p:sldLayoutId id="2147483701" r:id="rId30"/>
    <p:sldLayoutId id="2147483702" r:id="rId31"/>
    <p:sldLayoutId id="2147483703" r:id="rId32"/>
    <p:sldLayoutId id="2147483704" r:id="rId33"/>
    <p:sldLayoutId id="2147483705" r:id="rId34"/>
    <p:sldLayoutId id="2147483706" r:id="rId35"/>
    <p:sldLayoutId id="2147483707" r:id="rId36"/>
  </p:sldLayoutIdLs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2600" kern="1200">
          <a:solidFill>
            <a:schemeClr val="accent1"/>
          </a:solidFill>
          <a:latin typeface="+mj-lt"/>
          <a:ea typeface="+mj-ea"/>
          <a:cs typeface="+mj-cs"/>
        </a:defRPr>
      </a:lvl1pPr>
    </p:titleStyle>
    <p:body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marL="571500" indent="-228600" algn="l" defTabSz="914400" rtl="0" eaLnBrk="1" latinLnBrk="0" hangingPunct="1">
        <a:lnSpc>
          <a:spcPct val="95000"/>
        </a:lnSpc>
        <a:spcBef>
          <a:spcPts val="600"/>
        </a:spcBef>
        <a:spcAft>
          <a:spcPts val="400"/>
        </a:spcAft>
        <a:buClr>
          <a:schemeClr val="accent1"/>
        </a:buClr>
        <a:buFont typeface="Arial" pitchFamily="34" charset="0"/>
        <a:buChar char="•"/>
        <a:defRPr lang="en-US" sz="1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4.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chor="ctr"/>
          <a:lstStyle/>
          <a:p>
            <a:pPr algn="ctr">
              <a:defRPr/>
            </a:pPr>
            <a:r>
              <a:rPr lang="en-US" dirty="0" smtClean="0">
                <a:solidFill>
                  <a:schemeClr val="bg1"/>
                </a:solidFill>
              </a:rPr>
              <a:t>Project Management</a:t>
            </a:r>
          </a:p>
        </p:txBody>
      </p:sp>
      <p:sp>
        <p:nvSpPr>
          <p:cNvPr id="4099" name="Rectangle 3"/>
          <p:cNvSpPr>
            <a:spLocks noGrp="1" noChangeArrowheads="1"/>
          </p:cNvSpPr>
          <p:nvPr>
            <p:ph type="subTitle" idx="1"/>
          </p:nvPr>
        </p:nvSpPr>
        <p:spPr/>
        <p:txBody>
          <a:bodyPr>
            <a:normAutofit lnSpcReduction="10000"/>
          </a:bodyPr>
          <a:lstStyle/>
          <a:p>
            <a:pPr marL="342900" indent="-342900" algn="l">
              <a:defRPr/>
            </a:pPr>
            <a:endParaRPr lang="en-US" sz="2800" dirty="0" smtClean="0">
              <a:solidFill>
                <a:schemeClr val="bg1"/>
              </a:solidFill>
            </a:endParaRPr>
          </a:p>
          <a:p>
            <a:pPr marL="342900" indent="-342900" algn="l">
              <a:defRPr/>
            </a:pPr>
            <a:endParaRPr lang="en-US" sz="2800" dirty="0" smtClean="0">
              <a:solidFill>
                <a:schemeClr val="bg1"/>
              </a:solidFill>
            </a:endParaRPr>
          </a:p>
          <a:p>
            <a:pPr marL="342900" indent="-342900" algn="l">
              <a:defRPr/>
            </a:pPr>
            <a:endParaRPr lang="en-US" sz="2800" dirty="0" smtClean="0">
              <a:solidFill>
                <a:schemeClr val="bg1"/>
              </a:solidFill>
            </a:endParaRPr>
          </a:p>
          <a:p>
            <a:pPr marL="342900" indent="-342900" algn="l">
              <a:defRPr/>
            </a:pPr>
            <a:r>
              <a:rPr lang="en-US" dirty="0" smtClean="0">
                <a:solidFill>
                  <a:schemeClr val="bg1"/>
                </a:solidFill>
              </a:rPr>
              <a:t>April 2015</a:t>
            </a:r>
          </a:p>
        </p:txBody>
      </p:sp>
      <p:sp>
        <p:nvSpPr>
          <p:cNvPr id="4" name="TextBox 3"/>
          <p:cNvSpPr txBox="1"/>
          <p:nvPr/>
        </p:nvSpPr>
        <p:spPr>
          <a:xfrm>
            <a:off x="838200" y="3124201"/>
            <a:ext cx="7162800" cy="800219"/>
          </a:xfrm>
          <a:prstGeom prst="rect">
            <a:avLst/>
          </a:prstGeom>
          <a:noFill/>
        </p:spPr>
        <p:txBody>
          <a:bodyPr wrap="square" rtlCol="0">
            <a:spAutoFit/>
          </a:bodyPr>
          <a:lstStyle/>
          <a:p>
            <a:pPr>
              <a:buFont typeface="Arial" pitchFamily="34" charset="0"/>
              <a:buChar char="•"/>
            </a:pPr>
            <a:r>
              <a:rPr lang="en-US" sz="2200" b="1" i="0" dirty="0" smtClean="0"/>
              <a:t> </a:t>
            </a:r>
            <a:r>
              <a:rPr lang="en-US" sz="2200" b="1" i="0" dirty="0" smtClean="0">
                <a:solidFill>
                  <a:schemeClr val="bg1"/>
                </a:solidFill>
              </a:rPr>
              <a:t>Understand Project Management principles</a:t>
            </a:r>
            <a:endParaRPr lang="en-US" sz="2200" dirty="0" smtClean="0">
              <a:solidFill>
                <a:schemeClr val="bg1"/>
              </a:solidFill>
            </a:endParaRPr>
          </a:p>
          <a:p>
            <a:r>
              <a:rPr lang="en-US" dirty="0" smtClean="0"/>
              <a:t> </a:t>
            </a:r>
            <a:endParaRPr lang="en-US" dirty="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smtClean="0">
                <a:solidFill>
                  <a:schemeClr val="bg1"/>
                </a:solidFill>
              </a:rPr>
              <a:t>Project Management</a:t>
            </a:r>
          </a:p>
        </p:txBody>
      </p:sp>
      <p:sp>
        <p:nvSpPr>
          <p:cNvPr id="19459" name="Rectangle 3"/>
          <p:cNvSpPr>
            <a:spLocks noGrp="1" noChangeArrowheads="1"/>
          </p:cNvSpPr>
          <p:nvPr>
            <p:ph idx="1"/>
          </p:nvPr>
        </p:nvSpPr>
        <p:spPr>
          <a:xfrm>
            <a:off x="457200" y="1646238"/>
            <a:ext cx="8229600" cy="2163762"/>
          </a:xfrm>
        </p:spPr>
        <p:txBody>
          <a:bodyPr/>
          <a:lstStyle/>
          <a:p>
            <a:pPr>
              <a:buFont typeface="Monotype Sorts" pitchFamily="2" charset="2"/>
              <a:buNone/>
              <a:defRPr/>
            </a:pPr>
            <a:r>
              <a:rPr lang="en-US" dirty="0" smtClean="0">
                <a:solidFill>
                  <a:schemeClr val="bg1"/>
                </a:solidFill>
              </a:rPr>
              <a:t>The application of knowledge, skills, tools, and techniques to project activities to deliver a successful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dirty="0" smtClean="0">
                <a:solidFill>
                  <a:schemeClr val="bg1"/>
                </a:solidFill>
              </a:rPr>
              <a:t>Project Management Vs. Project Methodology</a:t>
            </a:r>
          </a:p>
        </p:txBody>
      </p:sp>
      <p:sp>
        <p:nvSpPr>
          <p:cNvPr id="29699" name="Rectangle 3"/>
          <p:cNvSpPr>
            <a:spLocks noGrp="1" noChangeArrowheads="1"/>
          </p:cNvSpPr>
          <p:nvPr>
            <p:ph idx="1"/>
          </p:nvPr>
        </p:nvSpPr>
        <p:spPr/>
        <p:txBody>
          <a:bodyPr/>
          <a:lstStyle/>
          <a:p>
            <a:pPr>
              <a:defRPr/>
            </a:pPr>
            <a:r>
              <a:rPr lang="en-US" dirty="0" smtClean="0">
                <a:solidFill>
                  <a:schemeClr val="bg1"/>
                </a:solidFill>
              </a:rPr>
              <a:t>Methodologies give you templates of things to do</a:t>
            </a:r>
          </a:p>
          <a:p>
            <a:pPr>
              <a:defRPr/>
            </a:pPr>
            <a:r>
              <a:rPr lang="en-US" dirty="0" smtClean="0">
                <a:solidFill>
                  <a:schemeClr val="bg1"/>
                </a:solidFill>
              </a:rPr>
              <a:t>Project management applies them to this project</a:t>
            </a:r>
          </a:p>
          <a:p>
            <a:pPr>
              <a:defRPr/>
            </a:pPr>
            <a:endParaRPr lang="en-US" dirty="0">
              <a:solidFill>
                <a:schemeClr val="bg1"/>
              </a:solidFill>
            </a:endParaRPr>
          </a:p>
          <a:p>
            <a:pPr>
              <a:defRPr/>
            </a:pPr>
            <a:r>
              <a:rPr lang="en-US" dirty="0" smtClean="0">
                <a:solidFill>
                  <a:schemeClr val="bg1"/>
                </a:solidFill>
              </a:rPr>
              <a:t>The approach\methodology can be Waterfall, or Iterative, or Agile or ??? But all need Project Management.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dirty="0" smtClean="0">
                <a:solidFill>
                  <a:schemeClr val="bg1"/>
                </a:solidFill>
              </a:rPr>
              <a:t>5 Project Stages/Processes</a:t>
            </a:r>
          </a:p>
        </p:txBody>
      </p:sp>
      <p:sp>
        <p:nvSpPr>
          <p:cNvPr id="25603" name="Rectangle 3"/>
          <p:cNvSpPr>
            <a:spLocks noGrp="1" noChangeArrowheads="1"/>
          </p:cNvSpPr>
          <p:nvPr>
            <p:ph idx="1"/>
          </p:nvPr>
        </p:nvSpPr>
        <p:spPr/>
        <p:txBody>
          <a:bodyPr/>
          <a:lstStyle/>
          <a:p>
            <a:pPr>
              <a:defRPr/>
            </a:pPr>
            <a:r>
              <a:rPr lang="en-US" dirty="0" smtClean="0">
                <a:solidFill>
                  <a:schemeClr val="bg1"/>
                </a:solidFill>
              </a:rPr>
              <a:t>Start Up / Initiating</a:t>
            </a:r>
          </a:p>
          <a:p>
            <a:pPr>
              <a:defRPr/>
            </a:pPr>
            <a:r>
              <a:rPr lang="en-US" dirty="0" smtClean="0">
                <a:solidFill>
                  <a:schemeClr val="bg1"/>
                </a:solidFill>
              </a:rPr>
              <a:t>Planning</a:t>
            </a:r>
          </a:p>
          <a:p>
            <a:pPr>
              <a:defRPr/>
            </a:pPr>
            <a:r>
              <a:rPr lang="en-US" dirty="0" smtClean="0">
                <a:solidFill>
                  <a:schemeClr val="bg1"/>
                </a:solidFill>
              </a:rPr>
              <a:t>Execution</a:t>
            </a:r>
          </a:p>
          <a:p>
            <a:pPr>
              <a:defRPr/>
            </a:pPr>
            <a:r>
              <a:rPr lang="en-US" dirty="0" smtClean="0">
                <a:solidFill>
                  <a:schemeClr val="bg1"/>
                </a:solidFill>
              </a:rPr>
              <a:t>Monitoring and Controlling</a:t>
            </a:r>
          </a:p>
          <a:p>
            <a:pPr>
              <a:defRPr/>
            </a:pPr>
            <a:r>
              <a:rPr lang="en-US" dirty="0" smtClean="0">
                <a:solidFill>
                  <a:schemeClr val="bg1"/>
                </a:solidFill>
              </a:rPr>
              <a:t>Close Down</a:t>
            </a:r>
          </a:p>
        </p:txBody>
      </p:sp>
    </p:spTree>
    <p:extLst>
      <p:ext uri="{BB962C8B-B14F-4D97-AF65-F5344CB8AC3E}">
        <p14:creationId xmlns:p14="http://schemas.microsoft.com/office/powerpoint/2010/main" xmlns="" val="3535478087"/>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defRPr/>
            </a:pPr>
            <a:r>
              <a:rPr lang="en-US" dirty="0" smtClean="0">
                <a:solidFill>
                  <a:schemeClr val="bg1"/>
                </a:solidFill>
              </a:rPr>
              <a:t> Project to Development Relationship Model	</a:t>
            </a:r>
          </a:p>
        </p:txBody>
      </p:sp>
      <p:sp>
        <p:nvSpPr>
          <p:cNvPr id="27672" name="Line 24"/>
          <p:cNvSpPr>
            <a:spLocks noChangeShapeType="1"/>
          </p:cNvSpPr>
          <p:nvPr/>
        </p:nvSpPr>
        <p:spPr bwMode="auto">
          <a:xfrm>
            <a:off x="3048000" y="5334000"/>
            <a:ext cx="588963"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73" name="Line 25"/>
          <p:cNvSpPr>
            <a:spLocks noChangeShapeType="1"/>
          </p:cNvSpPr>
          <p:nvPr/>
        </p:nvSpPr>
        <p:spPr bwMode="auto">
          <a:xfrm flipV="1">
            <a:off x="3643313" y="2436813"/>
            <a:ext cx="0" cy="2900362"/>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74" name="Line 26"/>
          <p:cNvSpPr>
            <a:spLocks noChangeShapeType="1"/>
          </p:cNvSpPr>
          <p:nvPr/>
        </p:nvSpPr>
        <p:spPr bwMode="auto">
          <a:xfrm flipH="1">
            <a:off x="3035300" y="2452688"/>
            <a:ext cx="614363" cy="2874962"/>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grpSp>
        <p:nvGrpSpPr>
          <p:cNvPr id="12294" name="Group 30"/>
          <p:cNvGrpSpPr>
            <a:grpSpLocks/>
          </p:cNvGrpSpPr>
          <p:nvPr/>
        </p:nvGrpSpPr>
        <p:grpSpPr bwMode="auto">
          <a:xfrm>
            <a:off x="2957513" y="2438400"/>
            <a:ext cx="615950" cy="2889250"/>
            <a:chOff x="1344" y="1536"/>
            <a:chExt cx="388" cy="1820"/>
          </a:xfrm>
        </p:grpSpPr>
        <p:sp>
          <p:nvSpPr>
            <p:cNvPr id="27675" name="Line 27"/>
            <p:cNvSpPr>
              <a:spLocks noChangeShapeType="1"/>
            </p:cNvSpPr>
            <p:nvPr/>
          </p:nvSpPr>
          <p:spPr bwMode="auto">
            <a:xfrm flipH="1">
              <a:off x="1345" y="1536"/>
              <a:ext cx="387"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76" name="Line 28"/>
            <p:cNvSpPr>
              <a:spLocks noChangeShapeType="1"/>
            </p:cNvSpPr>
            <p:nvPr/>
          </p:nvSpPr>
          <p:spPr bwMode="auto">
            <a:xfrm flipH="1">
              <a:off x="1345" y="1545"/>
              <a:ext cx="387" cy="1811"/>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77" name="Line 29"/>
            <p:cNvSpPr>
              <a:spLocks noChangeShapeType="1"/>
            </p:cNvSpPr>
            <p:nvPr/>
          </p:nvSpPr>
          <p:spPr bwMode="auto">
            <a:xfrm>
              <a:off x="1344" y="1545"/>
              <a:ext cx="0" cy="1763"/>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grpSp>
      <p:sp>
        <p:nvSpPr>
          <p:cNvPr id="12295" name="Rectangle 31"/>
          <p:cNvSpPr>
            <a:spLocks noChangeArrowheads="1"/>
          </p:cNvSpPr>
          <p:nvPr/>
        </p:nvSpPr>
        <p:spPr bwMode="auto">
          <a:xfrm>
            <a:off x="2968625" y="2592388"/>
            <a:ext cx="631584" cy="243656"/>
          </a:xfrm>
          <a:prstGeom prst="rect">
            <a:avLst/>
          </a:prstGeom>
          <a:noFill/>
          <a:ln w="12700">
            <a:noFill/>
            <a:miter lim="800000"/>
            <a:headEnd/>
            <a:tailEnd/>
          </a:ln>
        </p:spPr>
        <p:txBody>
          <a:bodyPr wrap="none" lIns="90488" tIns="44450" rIns="90488" bIns="44450">
            <a:spAutoFit/>
          </a:bodyPr>
          <a:lstStyle/>
          <a:p>
            <a:r>
              <a:rPr lang="en-US" sz="1000" i="0" dirty="0" smtClean="0">
                <a:solidFill>
                  <a:schemeClr val="bg1"/>
                </a:solidFill>
                <a:latin typeface="Times New Roman" pitchFamily="18" charset="0"/>
              </a:rPr>
              <a:t>Analysis</a:t>
            </a:r>
            <a:endParaRPr lang="en-US" sz="1000" i="0" dirty="0">
              <a:solidFill>
                <a:schemeClr val="bg1"/>
              </a:solidFill>
              <a:latin typeface="Times New Roman" pitchFamily="18" charset="0"/>
            </a:endParaRPr>
          </a:p>
        </p:txBody>
      </p:sp>
      <p:sp>
        <p:nvSpPr>
          <p:cNvPr id="12296" name="Rectangle 32"/>
          <p:cNvSpPr>
            <a:spLocks noChangeArrowheads="1"/>
          </p:cNvSpPr>
          <p:nvPr/>
        </p:nvSpPr>
        <p:spPr bwMode="auto">
          <a:xfrm>
            <a:off x="2886075" y="3432994"/>
            <a:ext cx="546626" cy="243656"/>
          </a:xfrm>
          <a:prstGeom prst="rect">
            <a:avLst/>
          </a:prstGeom>
          <a:noFill/>
          <a:ln w="12700">
            <a:noFill/>
            <a:miter lim="800000"/>
            <a:headEnd/>
            <a:tailEnd/>
          </a:ln>
        </p:spPr>
        <p:txBody>
          <a:bodyPr wrap="none" lIns="90488" tIns="44450" rIns="90488" bIns="44450">
            <a:spAutoFit/>
          </a:bodyPr>
          <a:lstStyle/>
          <a:p>
            <a:r>
              <a:rPr lang="en-US" sz="1000" i="0" dirty="0" smtClean="0">
                <a:solidFill>
                  <a:schemeClr val="bg1"/>
                </a:solidFill>
                <a:latin typeface="Times New Roman" pitchFamily="18" charset="0"/>
              </a:rPr>
              <a:t>Design</a:t>
            </a:r>
            <a:endParaRPr lang="en-US" sz="1000" i="0" dirty="0">
              <a:solidFill>
                <a:schemeClr val="bg1"/>
              </a:solidFill>
              <a:latin typeface="Times New Roman" pitchFamily="18" charset="0"/>
            </a:endParaRPr>
          </a:p>
        </p:txBody>
      </p:sp>
      <p:sp>
        <p:nvSpPr>
          <p:cNvPr id="12297" name="Rectangle 33"/>
          <p:cNvSpPr>
            <a:spLocks noChangeArrowheads="1"/>
          </p:cNvSpPr>
          <p:nvPr/>
        </p:nvSpPr>
        <p:spPr bwMode="auto">
          <a:xfrm>
            <a:off x="3276600" y="4419600"/>
            <a:ext cx="914400" cy="243656"/>
          </a:xfrm>
          <a:prstGeom prst="rect">
            <a:avLst/>
          </a:prstGeom>
          <a:noFill/>
          <a:ln w="12700">
            <a:noFill/>
            <a:miter lim="800000"/>
            <a:headEnd/>
            <a:tailEnd/>
          </a:ln>
        </p:spPr>
        <p:txBody>
          <a:bodyPr wrap="square" lIns="90488" tIns="44450" rIns="90488" bIns="44450">
            <a:spAutoFit/>
          </a:bodyPr>
          <a:lstStyle/>
          <a:p>
            <a:r>
              <a:rPr lang="en-US" sz="1000" i="0" dirty="0" smtClean="0">
                <a:solidFill>
                  <a:schemeClr val="bg1"/>
                </a:solidFill>
                <a:latin typeface="Times New Roman" pitchFamily="18" charset="0"/>
              </a:rPr>
              <a:t>Construction</a:t>
            </a:r>
            <a:endParaRPr lang="en-US" sz="1000" i="0" dirty="0">
              <a:solidFill>
                <a:schemeClr val="bg1"/>
              </a:solidFill>
              <a:latin typeface="Times New Roman" pitchFamily="18" charset="0"/>
            </a:endParaRPr>
          </a:p>
        </p:txBody>
      </p:sp>
      <p:sp>
        <p:nvSpPr>
          <p:cNvPr id="27682" name="Line 34"/>
          <p:cNvSpPr>
            <a:spLocks noChangeShapeType="1"/>
          </p:cNvSpPr>
          <p:nvPr/>
        </p:nvSpPr>
        <p:spPr bwMode="auto">
          <a:xfrm>
            <a:off x="5029200" y="2152650"/>
            <a:ext cx="2112963"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83" name="Line 35"/>
          <p:cNvSpPr>
            <a:spLocks noChangeShapeType="1"/>
          </p:cNvSpPr>
          <p:nvPr/>
        </p:nvSpPr>
        <p:spPr bwMode="auto">
          <a:xfrm flipH="1">
            <a:off x="5029200" y="2590800"/>
            <a:ext cx="2133600"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84" name="Line 36"/>
          <p:cNvSpPr>
            <a:spLocks noChangeShapeType="1"/>
          </p:cNvSpPr>
          <p:nvPr/>
        </p:nvSpPr>
        <p:spPr bwMode="auto">
          <a:xfrm flipH="1">
            <a:off x="5029199" y="2971800"/>
            <a:ext cx="2125663"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85" name="Line 37"/>
          <p:cNvSpPr>
            <a:spLocks noChangeShapeType="1"/>
          </p:cNvSpPr>
          <p:nvPr/>
        </p:nvSpPr>
        <p:spPr bwMode="auto">
          <a:xfrm flipH="1">
            <a:off x="5105400" y="4978400"/>
            <a:ext cx="2049463" cy="0"/>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12302" name="Rectangle 38"/>
          <p:cNvSpPr>
            <a:spLocks noChangeArrowheads="1"/>
          </p:cNvSpPr>
          <p:nvPr/>
        </p:nvSpPr>
        <p:spPr bwMode="auto">
          <a:xfrm>
            <a:off x="5791200" y="2266950"/>
            <a:ext cx="1279197" cy="243656"/>
          </a:xfrm>
          <a:prstGeom prst="rect">
            <a:avLst/>
          </a:prstGeom>
          <a:noFill/>
          <a:ln w="12700">
            <a:noFill/>
            <a:miter lim="800000"/>
            <a:headEnd/>
            <a:tailEnd/>
          </a:ln>
        </p:spPr>
        <p:txBody>
          <a:bodyPr wrap="none" lIns="90488" tIns="44450" rIns="90488" bIns="44450">
            <a:spAutoFit/>
          </a:bodyPr>
          <a:lstStyle/>
          <a:p>
            <a:r>
              <a:rPr lang="en-US" sz="1000" b="1" i="0" dirty="0" smtClean="0">
                <a:solidFill>
                  <a:schemeClr val="bg1"/>
                </a:solidFill>
                <a:latin typeface="Times New Roman" pitchFamily="18" charset="0"/>
              </a:rPr>
              <a:t>Start-Up / Initiating</a:t>
            </a:r>
            <a:endParaRPr lang="en-US" sz="1000" b="1" i="0" dirty="0">
              <a:solidFill>
                <a:schemeClr val="bg1"/>
              </a:solidFill>
              <a:latin typeface="Times New Roman" pitchFamily="18" charset="0"/>
            </a:endParaRPr>
          </a:p>
        </p:txBody>
      </p:sp>
      <p:sp>
        <p:nvSpPr>
          <p:cNvPr id="12303" name="Rectangle 39"/>
          <p:cNvSpPr>
            <a:spLocks noChangeArrowheads="1"/>
          </p:cNvSpPr>
          <p:nvPr/>
        </p:nvSpPr>
        <p:spPr bwMode="auto">
          <a:xfrm>
            <a:off x="6372225" y="2667000"/>
            <a:ext cx="671660" cy="243656"/>
          </a:xfrm>
          <a:prstGeom prst="rect">
            <a:avLst/>
          </a:prstGeom>
          <a:noFill/>
          <a:ln w="12700">
            <a:noFill/>
            <a:miter lim="800000"/>
            <a:headEnd/>
            <a:tailEnd/>
          </a:ln>
        </p:spPr>
        <p:txBody>
          <a:bodyPr wrap="none" lIns="90488" tIns="44450" rIns="90488" bIns="44450">
            <a:spAutoFit/>
          </a:bodyPr>
          <a:lstStyle/>
          <a:p>
            <a:r>
              <a:rPr lang="en-US" sz="1000" b="1" i="0" dirty="0">
                <a:solidFill>
                  <a:schemeClr val="bg1"/>
                </a:solidFill>
                <a:latin typeface="Times New Roman" pitchFamily="18" charset="0"/>
              </a:rPr>
              <a:t>Planning</a:t>
            </a:r>
          </a:p>
        </p:txBody>
      </p:sp>
      <p:sp>
        <p:nvSpPr>
          <p:cNvPr id="12304" name="Rectangle 40"/>
          <p:cNvSpPr>
            <a:spLocks noChangeArrowheads="1"/>
          </p:cNvSpPr>
          <p:nvPr/>
        </p:nvSpPr>
        <p:spPr bwMode="auto">
          <a:xfrm>
            <a:off x="6372225" y="3352800"/>
            <a:ext cx="809518" cy="859210"/>
          </a:xfrm>
          <a:prstGeom prst="rect">
            <a:avLst/>
          </a:prstGeom>
          <a:noFill/>
          <a:ln w="12700">
            <a:noFill/>
            <a:miter lim="800000"/>
            <a:headEnd/>
            <a:tailEnd/>
          </a:ln>
        </p:spPr>
        <p:txBody>
          <a:bodyPr wrap="none" lIns="90488" tIns="44450" rIns="90488" bIns="44450">
            <a:spAutoFit/>
          </a:bodyPr>
          <a:lstStyle/>
          <a:p>
            <a:r>
              <a:rPr lang="en-US" sz="1000" b="1" i="0" dirty="0" smtClean="0">
                <a:solidFill>
                  <a:schemeClr val="bg1"/>
                </a:solidFill>
                <a:latin typeface="Times New Roman" pitchFamily="18" charset="0"/>
              </a:rPr>
              <a:t>Execution</a:t>
            </a:r>
          </a:p>
          <a:p>
            <a:endParaRPr lang="en-US" sz="1000" b="1" i="0" dirty="0" smtClean="0">
              <a:solidFill>
                <a:schemeClr val="bg1"/>
              </a:solidFill>
              <a:latin typeface="Times New Roman" pitchFamily="18" charset="0"/>
            </a:endParaRPr>
          </a:p>
          <a:p>
            <a:r>
              <a:rPr lang="en-US" sz="1000" b="1" i="0" dirty="0" smtClean="0">
                <a:solidFill>
                  <a:schemeClr val="bg1"/>
                </a:solidFill>
                <a:latin typeface="Times New Roman" pitchFamily="18" charset="0"/>
              </a:rPr>
              <a:t>Monitoring</a:t>
            </a:r>
          </a:p>
          <a:p>
            <a:endParaRPr lang="en-US" sz="1000" b="1" i="0" dirty="0" smtClean="0">
              <a:solidFill>
                <a:schemeClr val="bg1"/>
              </a:solidFill>
              <a:latin typeface="Times New Roman" pitchFamily="18" charset="0"/>
            </a:endParaRPr>
          </a:p>
          <a:p>
            <a:r>
              <a:rPr lang="en-US" sz="1000" b="1" i="0" dirty="0" smtClean="0">
                <a:solidFill>
                  <a:schemeClr val="bg1"/>
                </a:solidFill>
                <a:latin typeface="Times New Roman" pitchFamily="18" charset="0"/>
              </a:rPr>
              <a:t>Controlling</a:t>
            </a:r>
            <a:endParaRPr lang="en-US" sz="1000" b="1" i="0" dirty="0">
              <a:solidFill>
                <a:schemeClr val="bg1"/>
              </a:solidFill>
              <a:latin typeface="Times New Roman" pitchFamily="18" charset="0"/>
            </a:endParaRPr>
          </a:p>
        </p:txBody>
      </p:sp>
      <p:sp>
        <p:nvSpPr>
          <p:cNvPr id="12305" name="Rectangle 41"/>
          <p:cNvSpPr>
            <a:spLocks noChangeArrowheads="1"/>
          </p:cNvSpPr>
          <p:nvPr/>
        </p:nvSpPr>
        <p:spPr bwMode="auto">
          <a:xfrm>
            <a:off x="6372225" y="5222875"/>
            <a:ext cx="846387" cy="243656"/>
          </a:xfrm>
          <a:prstGeom prst="rect">
            <a:avLst/>
          </a:prstGeom>
          <a:noFill/>
          <a:ln w="12700">
            <a:noFill/>
            <a:miter lim="800000"/>
            <a:headEnd/>
            <a:tailEnd/>
          </a:ln>
        </p:spPr>
        <p:txBody>
          <a:bodyPr wrap="none" lIns="90488" tIns="44450" rIns="90488" bIns="44450">
            <a:spAutoFit/>
          </a:bodyPr>
          <a:lstStyle/>
          <a:p>
            <a:r>
              <a:rPr lang="en-US" sz="1000" b="1" i="0" dirty="0">
                <a:solidFill>
                  <a:schemeClr val="bg1"/>
                </a:solidFill>
                <a:latin typeface="Times New Roman" pitchFamily="18" charset="0"/>
              </a:rPr>
              <a:t>Close-Down</a:t>
            </a:r>
          </a:p>
        </p:txBody>
      </p:sp>
      <p:sp>
        <p:nvSpPr>
          <p:cNvPr id="27690" name="Line 42"/>
          <p:cNvSpPr>
            <a:spLocks noChangeShapeType="1"/>
          </p:cNvSpPr>
          <p:nvPr/>
        </p:nvSpPr>
        <p:spPr bwMode="auto">
          <a:xfrm flipV="1">
            <a:off x="5105400" y="5534022"/>
            <a:ext cx="2036763" cy="28577"/>
          </a:xfrm>
          <a:prstGeom prst="line">
            <a:avLst/>
          </a:prstGeom>
          <a:noFill/>
          <a:ln w="12700">
            <a:solidFill>
              <a:schemeClr val="bg1"/>
            </a:solidFill>
            <a:round/>
            <a:headEnd/>
            <a:tailEnd/>
          </a:ln>
          <a:effectLst/>
        </p:spPr>
        <p:txBody>
          <a:bodyPr wrap="none" anchor="ctr"/>
          <a:lstStyle/>
          <a:p>
            <a:pPr>
              <a:defRPr/>
            </a:pPr>
            <a:endParaRPr lang="en-US" dirty="0">
              <a:solidFill>
                <a:schemeClr val="bg1"/>
              </a:solidFill>
              <a:effectLst>
                <a:outerShdw blurRad="38100" dist="38100" dir="2700000" algn="tl">
                  <a:srgbClr val="000000">
                    <a:alpha val="43137"/>
                  </a:srgbClr>
                </a:outerShdw>
              </a:effectLst>
            </a:endParaRPr>
          </a:p>
        </p:txBody>
      </p:sp>
      <p:sp>
        <p:nvSpPr>
          <p:cNvPr id="27691" name="Text Box 43"/>
          <p:cNvSpPr txBox="1">
            <a:spLocks noChangeArrowheads="1"/>
          </p:cNvSpPr>
          <p:nvPr/>
        </p:nvSpPr>
        <p:spPr bwMode="auto">
          <a:xfrm>
            <a:off x="2590800" y="1801813"/>
            <a:ext cx="990600" cy="457200"/>
          </a:xfrm>
          <a:prstGeom prst="rect">
            <a:avLst/>
          </a:prstGeom>
          <a:noFill/>
          <a:ln w="12700">
            <a:noFill/>
            <a:miter lim="800000"/>
            <a:headEnd/>
            <a:tailEnd/>
          </a:ln>
          <a:effectLst/>
        </p:spPr>
        <p:txBody>
          <a:bodyPr>
            <a:spAutoFit/>
          </a:bodyPr>
          <a:lstStyle/>
          <a:p>
            <a:pPr>
              <a:spcBef>
                <a:spcPct val="50000"/>
              </a:spcBef>
              <a:defRPr/>
            </a:pPr>
            <a:endParaRPr lang="en-US" dirty="0">
              <a:solidFill>
                <a:schemeClr val="bg1"/>
              </a:solidFill>
              <a:effectLst>
                <a:outerShdw blurRad="38100" dist="38100" dir="2700000" algn="tl">
                  <a:srgbClr val="000000"/>
                </a:outerShdw>
              </a:effectLst>
            </a:endParaRPr>
          </a:p>
        </p:txBody>
      </p:sp>
      <p:sp>
        <p:nvSpPr>
          <p:cNvPr id="27692" name="Text Box 44"/>
          <p:cNvSpPr txBox="1">
            <a:spLocks noChangeArrowheads="1"/>
          </p:cNvSpPr>
          <p:nvPr/>
        </p:nvSpPr>
        <p:spPr bwMode="auto">
          <a:xfrm>
            <a:off x="2514600" y="1752600"/>
            <a:ext cx="1657350" cy="261610"/>
          </a:xfrm>
          <a:prstGeom prst="rect">
            <a:avLst/>
          </a:prstGeom>
          <a:noFill/>
          <a:ln w="12700">
            <a:noFill/>
            <a:miter lim="800000"/>
            <a:headEnd/>
            <a:tailEnd/>
          </a:ln>
          <a:effectLst/>
        </p:spPr>
        <p:txBody>
          <a:bodyPr wrap="square">
            <a:spAutoFit/>
          </a:bodyPr>
          <a:lstStyle/>
          <a:p>
            <a:pPr>
              <a:spcBef>
                <a:spcPct val="50000"/>
              </a:spcBef>
              <a:defRPr/>
            </a:pPr>
            <a:r>
              <a:rPr lang="en-US" sz="1100" b="1" u="sng" dirty="0">
                <a:solidFill>
                  <a:schemeClr val="accent3">
                    <a:lumMod val="50000"/>
                  </a:schemeClr>
                </a:solidFill>
                <a:latin typeface="Franklin Gothic Book" pitchFamily="34" charset="0"/>
              </a:rPr>
              <a:t>Development Life Cycle</a:t>
            </a:r>
          </a:p>
        </p:txBody>
      </p:sp>
      <p:sp>
        <p:nvSpPr>
          <p:cNvPr id="27693" name="Text Box 45"/>
          <p:cNvSpPr txBox="1">
            <a:spLocks noChangeArrowheads="1"/>
          </p:cNvSpPr>
          <p:nvPr/>
        </p:nvSpPr>
        <p:spPr bwMode="auto">
          <a:xfrm>
            <a:off x="4953000" y="1752600"/>
            <a:ext cx="2209800" cy="261610"/>
          </a:xfrm>
          <a:prstGeom prst="rect">
            <a:avLst/>
          </a:prstGeom>
          <a:noFill/>
          <a:ln w="12700">
            <a:noFill/>
            <a:miter lim="800000"/>
            <a:headEnd/>
            <a:tailEnd/>
          </a:ln>
          <a:effectLst/>
        </p:spPr>
        <p:txBody>
          <a:bodyPr wrap="square">
            <a:spAutoFit/>
          </a:bodyPr>
          <a:lstStyle/>
          <a:p>
            <a:pPr algn="ctr">
              <a:spcBef>
                <a:spcPct val="50000"/>
              </a:spcBef>
              <a:defRPr/>
            </a:pPr>
            <a:r>
              <a:rPr lang="en-US" sz="1100" b="1" u="sng" dirty="0">
                <a:solidFill>
                  <a:schemeClr val="accent3">
                    <a:lumMod val="50000"/>
                  </a:schemeClr>
                </a:solidFill>
                <a:latin typeface="Franklin Gothic Book" pitchFamily="34" charset="0"/>
              </a:rPr>
              <a:t>PM </a:t>
            </a:r>
            <a:r>
              <a:rPr lang="en-US" sz="1100" b="1" u="sng" dirty="0" smtClean="0">
                <a:solidFill>
                  <a:schemeClr val="accent3">
                    <a:lumMod val="50000"/>
                  </a:schemeClr>
                </a:solidFill>
                <a:latin typeface="Franklin Gothic Book" pitchFamily="34" charset="0"/>
              </a:rPr>
              <a:t>Stages / Processes</a:t>
            </a:r>
            <a:endParaRPr lang="en-US" sz="1100" b="1" u="sng" dirty="0">
              <a:solidFill>
                <a:schemeClr val="accent3">
                  <a:lumMod val="50000"/>
                </a:schemeClr>
              </a:solidFill>
              <a:latin typeface="Franklin Gothic Book" pitchFamily="34" charset="0"/>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dirty="0" smtClean="0">
                <a:solidFill>
                  <a:schemeClr val="bg1"/>
                </a:solidFill>
              </a:rPr>
              <a:t>Roles of a Project Manager</a:t>
            </a:r>
          </a:p>
        </p:txBody>
      </p:sp>
      <p:sp>
        <p:nvSpPr>
          <p:cNvPr id="31747" name="Rectangle 3"/>
          <p:cNvSpPr>
            <a:spLocks noGrp="1" noChangeArrowheads="1"/>
          </p:cNvSpPr>
          <p:nvPr>
            <p:ph idx="1"/>
          </p:nvPr>
        </p:nvSpPr>
        <p:spPr/>
        <p:txBody>
          <a:bodyPr/>
          <a:lstStyle/>
          <a:p>
            <a:pPr>
              <a:defRPr/>
            </a:pPr>
            <a:r>
              <a:rPr lang="en-US" dirty="0" smtClean="0">
                <a:solidFill>
                  <a:schemeClr val="bg1"/>
                </a:solidFill>
              </a:rPr>
              <a:t>Coordinator</a:t>
            </a:r>
          </a:p>
          <a:p>
            <a:pPr>
              <a:defRPr/>
            </a:pPr>
            <a:r>
              <a:rPr lang="en-US" dirty="0" smtClean="0">
                <a:solidFill>
                  <a:schemeClr val="bg1"/>
                </a:solidFill>
              </a:rPr>
              <a:t>Communicator</a:t>
            </a:r>
          </a:p>
          <a:p>
            <a:pPr>
              <a:defRPr/>
            </a:pPr>
            <a:r>
              <a:rPr lang="en-US" dirty="0" smtClean="0">
                <a:solidFill>
                  <a:schemeClr val="bg1"/>
                </a:solidFill>
              </a:rPr>
              <a:t>Leader</a:t>
            </a:r>
          </a:p>
          <a:p>
            <a:pPr>
              <a:defRPr/>
            </a:pPr>
            <a:r>
              <a:rPr lang="en-US" dirty="0" smtClean="0">
                <a:solidFill>
                  <a:schemeClr val="bg1"/>
                </a:solidFill>
              </a:rPr>
              <a:t>Negotiator</a:t>
            </a:r>
          </a:p>
          <a:p>
            <a:pPr>
              <a:defRPr/>
            </a:pPr>
            <a:r>
              <a:rPr lang="en-US" dirty="0" smtClean="0">
                <a:solidFill>
                  <a:schemeClr val="bg1"/>
                </a:solidFill>
              </a:rPr>
              <a:t>Planner</a:t>
            </a:r>
          </a:p>
        </p:txBody>
      </p:sp>
    </p:spTree>
    <p:extLst>
      <p:ext uri="{BB962C8B-B14F-4D97-AF65-F5344CB8AC3E}">
        <p14:creationId xmlns:p14="http://schemas.microsoft.com/office/powerpoint/2010/main" xmlns="" val="3666162174"/>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defRPr/>
            </a:pPr>
            <a:r>
              <a:rPr lang="en-US" dirty="0" smtClean="0">
                <a:solidFill>
                  <a:schemeClr val="bg1"/>
                </a:solidFill>
              </a:rPr>
              <a:t>Project Management Functions</a:t>
            </a:r>
          </a:p>
        </p:txBody>
      </p:sp>
      <p:sp>
        <p:nvSpPr>
          <p:cNvPr id="23555" name="Rectangle 3"/>
          <p:cNvSpPr>
            <a:spLocks noGrp="1" noChangeArrowheads="1"/>
          </p:cNvSpPr>
          <p:nvPr>
            <p:ph idx="1"/>
          </p:nvPr>
        </p:nvSpPr>
        <p:spPr/>
        <p:txBody>
          <a:bodyPr/>
          <a:lstStyle/>
          <a:p>
            <a:pPr>
              <a:lnSpc>
                <a:spcPct val="80000"/>
              </a:lnSpc>
              <a:defRPr/>
            </a:pPr>
            <a:r>
              <a:rPr lang="en-US" sz="3000" dirty="0" smtClean="0">
                <a:solidFill>
                  <a:schemeClr val="bg1"/>
                </a:solidFill>
              </a:rPr>
              <a:t>Scope Management</a:t>
            </a:r>
          </a:p>
          <a:p>
            <a:pPr>
              <a:lnSpc>
                <a:spcPct val="80000"/>
              </a:lnSpc>
              <a:defRPr/>
            </a:pPr>
            <a:r>
              <a:rPr lang="en-US" sz="3000" dirty="0" smtClean="0">
                <a:solidFill>
                  <a:schemeClr val="bg1"/>
                </a:solidFill>
              </a:rPr>
              <a:t>Risk Management</a:t>
            </a:r>
          </a:p>
          <a:p>
            <a:pPr>
              <a:lnSpc>
                <a:spcPct val="80000"/>
              </a:lnSpc>
              <a:defRPr/>
            </a:pPr>
            <a:r>
              <a:rPr lang="en-US" sz="3000" dirty="0" smtClean="0">
                <a:solidFill>
                  <a:schemeClr val="bg1"/>
                </a:solidFill>
              </a:rPr>
              <a:t>Communications Management</a:t>
            </a:r>
          </a:p>
          <a:p>
            <a:pPr>
              <a:lnSpc>
                <a:spcPct val="80000"/>
              </a:lnSpc>
              <a:defRPr/>
            </a:pPr>
            <a:r>
              <a:rPr lang="en-US" sz="3000" dirty="0" smtClean="0">
                <a:solidFill>
                  <a:schemeClr val="bg1"/>
                </a:solidFill>
              </a:rPr>
              <a:t>Schedule Management</a:t>
            </a:r>
          </a:p>
          <a:p>
            <a:pPr>
              <a:lnSpc>
                <a:spcPct val="80000"/>
              </a:lnSpc>
              <a:defRPr/>
            </a:pPr>
            <a:r>
              <a:rPr lang="en-US" sz="3000" dirty="0" smtClean="0">
                <a:solidFill>
                  <a:schemeClr val="bg1"/>
                </a:solidFill>
              </a:rPr>
              <a:t>Human Resource Management</a:t>
            </a:r>
          </a:p>
          <a:p>
            <a:pPr>
              <a:lnSpc>
                <a:spcPct val="80000"/>
              </a:lnSpc>
              <a:defRPr/>
            </a:pPr>
            <a:r>
              <a:rPr lang="en-US" sz="3000" dirty="0" smtClean="0">
                <a:solidFill>
                  <a:schemeClr val="bg1"/>
                </a:solidFill>
              </a:rPr>
              <a:t>Quality Management</a:t>
            </a:r>
          </a:p>
          <a:p>
            <a:pPr>
              <a:lnSpc>
                <a:spcPct val="80000"/>
              </a:lnSpc>
              <a:defRPr/>
            </a:pPr>
            <a:r>
              <a:rPr lang="en-US" sz="3000" dirty="0" smtClean="0">
                <a:solidFill>
                  <a:schemeClr val="bg1"/>
                </a:solidFill>
              </a:rPr>
              <a:t>Cost Management</a:t>
            </a:r>
          </a:p>
          <a:p>
            <a:pPr>
              <a:lnSpc>
                <a:spcPct val="80000"/>
              </a:lnSpc>
              <a:defRPr/>
            </a:pPr>
            <a:r>
              <a:rPr lang="en-US" sz="3000" dirty="0" smtClean="0">
                <a:solidFill>
                  <a:schemeClr val="bg1"/>
                </a:solidFill>
              </a:rPr>
              <a:t>Procurement Management</a:t>
            </a:r>
          </a:p>
          <a:p>
            <a:pPr>
              <a:lnSpc>
                <a:spcPct val="80000"/>
              </a:lnSpc>
              <a:defRPr/>
            </a:pPr>
            <a:r>
              <a:rPr lang="en-US" sz="3000" dirty="0" smtClean="0">
                <a:solidFill>
                  <a:schemeClr val="bg1"/>
                </a:solidFill>
              </a:rPr>
              <a:t>Integration Management</a:t>
            </a:r>
          </a:p>
          <a:p>
            <a:pPr>
              <a:lnSpc>
                <a:spcPct val="80000"/>
              </a:lnSpc>
              <a:defRPr/>
            </a:pPr>
            <a:endParaRPr lang="en-US" sz="30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555">
                                            <p:txEl>
                                              <p:pRg st="8" end="8"/>
                                            </p:txEl>
                                          </p:spTgt>
                                        </p:tgtEl>
                                        <p:attrNameLst>
                                          <p:attrName>style.visibility</p:attrName>
                                        </p:attrNameLst>
                                      </p:cBhvr>
                                      <p:to>
                                        <p:strVal val="visible"/>
                                      </p:to>
                                    </p:set>
                                    <p:anim calcmode="lin" valueType="num">
                                      <p:cBhvr additive="base">
                                        <p:cTn id="55" dur="500" fill="hold"/>
                                        <p:tgtEl>
                                          <p:spTgt spid="2355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355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dirty="0" smtClean="0">
                <a:solidFill>
                  <a:schemeClr val="bg1"/>
                </a:solidFill>
              </a:rPr>
              <a:t>Scope Management</a:t>
            </a:r>
            <a:r>
              <a:rPr lang="en-US" dirty="0" smtClean="0"/>
              <a:t>	</a:t>
            </a:r>
          </a:p>
        </p:txBody>
      </p:sp>
      <p:sp>
        <p:nvSpPr>
          <p:cNvPr id="33795"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Ensure that  the project includes all the work required, and only the work required, to complete the project successfully.</a:t>
            </a:r>
          </a:p>
          <a:p>
            <a:pPr>
              <a:buFont typeface="Monotype Sorts" pitchFamily="2" charset="2"/>
              <a:buNone/>
              <a:defRPr/>
            </a:pP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dirty="0" smtClean="0">
                <a:solidFill>
                  <a:schemeClr val="bg1"/>
                </a:solidFill>
              </a:rPr>
              <a:t>Scope</a:t>
            </a:r>
          </a:p>
        </p:txBody>
      </p:sp>
      <p:sp>
        <p:nvSpPr>
          <p:cNvPr id="73731"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Have you or can you develop a 3 Sentence Scope Statement for your project.</a:t>
            </a:r>
          </a:p>
          <a:p>
            <a:pPr>
              <a:buFont typeface="Monotype Sorts" pitchFamily="2" charset="2"/>
              <a:buNone/>
              <a:defRPr/>
            </a:pPr>
            <a:endParaRPr lang="en-US" dirty="0" smtClean="0">
              <a:solidFill>
                <a:schemeClr val="bg1"/>
              </a:solidFill>
            </a:endParaRPr>
          </a:p>
          <a:p>
            <a:pPr>
              <a:buFont typeface="Monotype Sorts" pitchFamily="2" charset="2"/>
              <a:buNone/>
              <a:defRPr/>
            </a:pPr>
            <a:r>
              <a:rPr lang="en-US" dirty="0" smtClean="0">
                <a:solidFill>
                  <a:schemeClr val="bg1"/>
                </a:solidFill>
              </a:rPr>
              <a:t>If not, what do you need to complete one?</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dirty="0" smtClean="0">
                <a:solidFill>
                  <a:schemeClr val="bg1"/>
                </a:solidFill>
              </a:rPr>
              <a:t>Change Control</a:t>
            </a:r>
            <a:r>
              <a:rPr lang="en-US" dirty="0" smtClean="0"/>
              <a:t>	</a:t>
            </a:r>
          </a:p>
        </p:txBody>
      </p:sp>
      <p:sp>
        <p:nvSpPr>
          <p:cNvPr id="35843" name="Rectangle 3"/>
          <p:cNvSpPr>
            <a:spLocks noGrp="1" noChangeArrowheads="1"/>
          </p:cNvSpPr>
          <p:nvPr>
            <p:ph idx="1"/>
          </p:nvPr>
        </p:nvSpPr>
        <p:spPr/>
        <p:txBody>
          <a:bodyPr/>
          <a:lstStyle/>
          <a:p>
            <a:pPr>
              <a:defRPr/>
            </a:pPr>
            <a:r>
              <a:rPr lang="en-US" dirty="0" smtClean="0">
                <a:solidFill>
                  <a:schemeClr val="bg1"/>
                </a:solidFill>
              </a:rPr>
              <a:t>Ensure that changes are agreed upon.</a:t>
            </a:r>
          </a:p>
          <a:p>
            <a:pPr>
              <a:defRPr/>
            </a:pPr>
            <a:r>
              <a:rPr lang="en-US" dirty="0" smtClean="0">
                <a:solidFill>
                  <a:schemeClr val="bg1"/>
                </a:solidFill>
              </a:rPr>
              <a:t>Determine when scope change is desired/has occurred.</a:t>
            </a:r>
          </a:p>
          <a:p>
            <a:pPr>
              <a:defRPr/>
            </a:pPr>
            <a:r>
              <a:rPr lang="en-US" dirty="0" smtClean="0">
                <a:solidFill>
                  <a:schemeClr val="bg1"/>
                </a:solidFill>
              </a:rPr>
              <a:t>Managing the change through all other processes (schedule, cost, quality).</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dirty="0" smtClean="0">
                <a:solidFill>
                  <a:schemeClr val="bg1"/>
                </a:solidFill>
              </a:rPr>
              <a:t>Risk Management</a:t>
            </a:r>
          </a:p>
        </p:txBody>
      </p:sp>
      <p:sp>
        <p:nvSpPr>
          <p:cNvPr id="37891" name="Rectangle 3"/>
          <p:cNvSpPr>
            <a:spLocks noGrp="1" noChangeArrowheads="1"/>
          </p:cNvSpPr>
          <p:nvPr>
            <p:ph idx="1"/>
          </p:nvPr>
        </p:nvSpPr>
        <p:spPr/>
        <p:txBody>
          <a:bodyPr/>
          <a:lstStyle/>
          <a:p>
            <a:pPr>
              <a:buFont typeface="Monotype Sorts" pitchFamily="2" charset="2"/>
              <a:buNone/>
              <a:defRPr/>
            </a:pPr>
            <a:r>
              <a:rPr lang="en-US" sz="2800" dirty="0" smtClean="0">
                <a:solidFill>
                  <a:schemeClr val="bg1"/>
                </a:solidFill>
              </a:rPr>
              <a:t>The process of identifying, analyzing, and responding to project  risk.</a:t>
            </a:r>
          </a:p>
          <a:p>
            <a:pPr>
              <a:buFont typeface="Monotype Sorts" pitchFamily="2" charset="2"/>
              <a:buNone/>
              <a:defRPr/>
            </a:pPr>
            <a:endParaRPr lang="en-US" sz="2800" dirty="0" smtClean="0">
              <a:solidFill>
                <a:schemeClr val="bg1"/>
              </a:solidFill>
            </a:endParaRPr>
          </a:p>
          <a:p>
            <a:pPr>
              <a:buFont typeface="Monotype Sorts" pitchFamily="2" charset="2"/>
              <a:buNone/>
              <a:defRPr/>
            </a:pPr>
            <a:r>
              <a:rPr lang="en-US" sz="2800" dirty="0" smtClean="0">
                <a:solidFill>
                  <a:schemeClr val="bg1"/>
                </a:solidFill>
              </a:rPr>
              <a:t>Risk is an uncertain event or condition that  will have an effect on the project.  It has a cause and an effect and a consequence to cost, schedule, or quality.</a:t>
            </a:r>
          </a:p>
          <a:p>
            <a:pPr>
              <a:buFont typeface="Monotype Sorts" pitchFamily="2" charset="2"/>
              <a:buNone/>
              <a:defRPr/>
            </a:pPr>
            <a:endParaRPr lang="en-US" sz="2800" dirty="0" smtClean="0">
              <a:solidFill>
                <a:schemeClr val="bg1"/>
              </a:solidFill>
            </a:endParaRPr>
          </a:p>
          <a:p>
            <a:pPr>
              <a:buFont typeface="Monotype Sorts" pitchFamily="2" charset="2"/>
              <a:buNone/>
              <a:defRPr/>
            </a:pPr>
            <a:r>
              <a:rPr lang="en-US" sz="2800" dirty="0" smtClean="0">
                <a:solidFill>
                  <a:schemeClr val="bg1"/>
                </a:solidFill>
              </a:rPr>
              <a:t>What is the biggest risk on your project?</a:t>
            </a:r>
          </a:p>
          <a:p>
            <a:pPr>
              <a:buFont typeface="Monotype Sorts" pitchFamily="2" charset="2"/>
              <a:buNone/>
              <a:defRPr/>
            </a:pPr>
            <a:endParaRPr lang="en-US" sz="28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anim calcmode="lin" valueType="num">
                                      <p:cBhvr additive="base">
                                        <p:cTn id="13"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dirty="0" smtClean="0">
                <a:solidFill>
                  <a:schemeClr val="bg1"/>
                </a:solidFill>
              </a:rPr>
              <a:t>Introduction </a:t>
            </a:r>
          </a:p>
        </p:txBody>
      </p:sp>
      <p:sp>
        <p:nvSpPr>
          <p:cNvPr id="6147" name="Rectangle 3"/>
          <p:cNvSpPr>
            <a:spLocks noGrp="1" noChangeArrowheads="1"/>
          </p:cNvSpPr>
          <p:nvPr>
            <p:ph idx="1"/>
          </p:nvPr>
        </p:nvSpPr>
        <p:spPr/>
        <p:txBody>
          <a:bodyPr/>
          <a:lstStyle/>
          <a:p>
            <a:pPr>
              <a:buNone/>
            </a:pPr>
            <a:endParaRPr lang="en-US" sz="1200" dirty="0"/>
          </a:p>
          <a:p>
            <a:pPr>
              <a:buFont typeface="Monotype Sorts" pitchFamily="2" charset="2"/>
              <a:buNone/>
              <a:defRPr/>
            </a:pPr>
            <a:r>
              <a:rPr lang="en-US" dirty="0" smtClean="0">
                <a:solidFill>
                  <a:schemeClr val="bg1"/>
                </a:solidFill>
              </a:rPr>
              <a:t>Sharyn Lemmons, PMP</a:t>
            </a:r>
          </a:p>
          <a:p>
            <a:pPr>
              <a:buNone/>
            </a:pPr>
            <a:r>
              <a:rPr lang="en-US" sz="1200" dirty="0" smtClean="0">
                <a:solidFill>
                  <a:schemeClr val="bg1"/>
                </a:solidFill>
              </a:rPr>
              <a:t>          Senior Manager - Disaster Recovery Team</a:t>
            </a:r>
          </a:p>
          <a:p>
            <a:pPr>
              <a:buNone/>
            </a:pPr>
            <a:r>
              <a:rPr lang="en-US" sz="1200" dirty="0" smtClean="0">
                <a:solidFill>
                  <a:schemeClr val="bg1"/>
                </a:solidFill>
              </a:rPr>
              <a:t>          Express Scripts, Inc.</a:t>
            </a:r>
          </a:p>
          <a:p>
            <a:pPr>
              <a:buNone/>
            </a:pPr>
            <a:r>
              <a:rPr lang="en-US" sz="1200" dirty="0">
                <a:solidFill>
                  <a:schemeClr val="bg1"/>
                </a:solidFill>
              </a:rPr>
              <a:t>	</a:t>
            </a:r>
            <a:endParaRPr lang="en-US" sz="1200" dirty="0" smtClean="0">
              <a:solidFill>
                <a:schemeClr val="bg1"/>
              </a:solidFill>
            </a:endParaRPr>
          </a:p>
          <a:p>
            <a:pPr>
              <a:buNone/>
              <a:defRPr/>
            </a:pPr>
            <a:endParaRPr lang="en-US" sz="1200" dirty="0" smtClean="0">
              <a:solidFill>
                <a:schemeClr val="bg1"/>
              </a:solidFill>
            </a:endParaRPr>
          </a:p>
          <a:p>
            <a:pPr>
              <a:buNone/>
              <a:defRPr/>
            </a:pPr>
            <a:endParaRPr lang="en-US" sz="1200" dirty="0" smtClean="0">
              <a:solidFill>
                <a:schemeClr val="bg1"/>
              </a:solidFill>
            </a:endParaRPr>
          </a:p>
          <a:p>
            <a:pPr>
              <a:buNone/>
              <a:defRPr/>
            </a:pPr>
            <a:r>
              <a:rPr lang="en-US" dirty="0" smtClean="0">
                <a:solidFill>
                  <a:schemeClr val="bg1"/>
                </a:solidFill>
              </a:rPr>
              <a:t>Gary Obernuefemann</a:t>
            </a:r>
          </a:p>
          <a:p>
            <a:pPr>
              <a:buNone/>
              <a:defRPr/>
            </a:pPr>
            <a:r>
              <a:rPr lang="en-US" sz="1200" dirty="0" smtClean="0">
                <a:solidFill>
                  <a:schemeClr val="bg1"/>
                </a:solidFill>
              </a:rPr>
              <a:t>	Business Consultant IV</a:t>
            </a:r>
          </a:p>
          <a:p>
            <a:pPr>
              <a:buNone/>
              <a:defRPr/>
            </a:pPr>
            <a:r>
              <a:rPr lang="en-US" sz="1200" dirty="0" smtClean="0">
                <a:solidFill>
                  <a:schemeClr val="bg1"/>
                </a:solidFill>
              </a:rPr>
              <a:t>	HP</a:t>
            </a:r>
          </a:p>
          <a:p>
            <a:pPr>
              <a:buNone/>
              <a:defRPr/>
            </a:pPr>
            <a:endParaRPr lang="en-US" sz="1200" dirty="0" smtClean="0">
              <a:solidFill>
                <a:schemeClr val="bg1"/>
              </a:solidFill>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defRPr/>
            </a:pPr>
            <a:r>
              <a:rPr lang="en-US" dirty="0" smtClean="0">
                <a:solidFill>
                  <a:schemeClr val="bg1"/>
                </a:solidFill>
              </a:rPr>
              <a:t>Communications  Management</a:t>
            </a:r>
          </a:p>
        </p:txBody>
      </p:sp>
      <p:sp>
        <p:nvSpPr>
          <p:cNvPr id="39939" name="Rectangle 3"/>
          <p:cNvSpPr>
            <a:spLocks noGrp="1" noChangeArrowheads="1"/>
          </p:cNvSpPr>
          <p:nvPr>
            <p:ph idx="1"/>
          </p:nvPr>
        </p:nvSpPr>
        <p:spPr/>
        <p:txBody>
          <a:bodyPr/>
          <a:lstStyle/>
          <a:p>
            <a:pPr>
              <a:buFont typeface="Monotype Sorts" pitchFamily="2" charset="2"/>
              <a:buNone/>
              <a:defRPr/>
            </a:pPr>
            <a:r>
              <a:rPr lang="en-US" sz="2800" dirty="0" smtClean="0">
                <a:solidFill>
                  <a:schemeClr val="bg1"/>
                </a:solidFill>
              </a:rPr>
              <a:t>Ensure the timely and appropriate  generation, collection, dissemination, storage, and ultimate disposition of project information.</a:t>
            </a:r>
          </a:p>
          <a:p>
            <a:pPr>
              <a:buFont typeface="Monotype Sorts" pitchFamily="2" charset="2"/>
              <a:buNone/>
              <a:defRPr/>
            </a:pPr>
            <a:endParaRPr lang="en-US" sz="2800" dirty="0" smtClean="0">
              <a:solidFill>
                <a:schemeClr val="bg1"/>
              </a:solidFill>
            </a:endParaRPr>
          </a:p>
          <a:p>
            <a:pPr>
              <a:buFont typeface="Monotype Sorts" pitchFamily="2" charset="2"/>
              <a:buNone/>
              <a:defRPr/>
            </a:pPr>
            <a:r>
              <a:rPr lang="en-US" sz="2800" dirty="0" smtClean="0">
                <a:solidFill>
                  <a:schemeClr val="bg1"/>
                </a:solidFill>
              </a:rPr>
              <a:t>Who needs to know what?  When do they need to know it?  How will it be communicated and by Whom?</a:t>
            </a:r>
          </a:p>
          <a:p>
            <a:pPr>
              <a:buFont typeface="Monotype Sorts" pitchFamily="2" charset="2"/>
              <a:buNone/>
              <a:defRPr/>
            </a:pPr>
            <a:endParaRPr lang="en-US" sz="2800"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pPr>
              <a:defRPr/>
            </a:pPr>
            <a:r>
              <a:rPr lang="en-US" dirty="0" smtClean="0">
                <a:solidFill>
                  <a:schemeClr val="bg1"/>
                </a:solidFill>
              </a:rPr>
              <a:t>Communications Management</a:t>
            </a:r>
          </a:p>
        </p:txBody>
      </p:sp>
      <p:sp>
        <p:nvSpPr>
          <p:cNvPr id="80899"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What is your communication plan?  </a:t>
            </a:r>
          </a:p>
          <a:p>
            <a:pPr>
              <a:buFont typeface="Monotype Sorts" pitchFamily="2" charset="2"/>
              <a:buNone/>
              <a:defRPr/>
            </a:pPr>
            <a:endParaRPr lang="en-US" dirty="0" smtClean="0"/>
          </a:p>
          <a:p>
            <a:pPr>
              <a:buFont typeface="Monotype Sorts" pitchFamily="2" charset="2"/>
              <a:buNone/>
              <a:defRPr/>
            </a:pPr>
            <a:r>
              <a:rPr lang="en-US" dirty="0" smtClean="0">
                <a:solidFill>
                  <a:schemeClr val="bg1"/>
                </a:solidFill>
              </a:rPr>
              <a:t>What is the Frequency/Method/Content of communication with </a:t>
            </a:r>
          </a:p>
          <a:p>
            <a:pPr>
              <a:defRPr/>
            </a:pPr>
            <a:r>
              <a:rPr lang="en-US" dirty="0" smtClean="0">
                <a:solidFill>
                  <a:schemeClr val="bg1"/>
                </a:solidFill>
              </a:rPr>
              <a:t>Dr. Sauter?  </a:t>
            </a:r>
          </a:p>
          <a:p>
            <a:pPr>
              <a:defRPr/>
            </a:pPr>
            <a:r>
              <a:rPr lang="en-US" dirty="0" smtClean="0">
                <a:solidFill>
                  <a:schemeClr val="bg1"/>
                </a:solidFill>
              </a:rPr>
              <a:t>The Customer?  </a:t>
            </a:r>
          </a:p>
          <a:p>
            <a:pPr>
              <a:defRPr/>
            </a:pPr>
            <a:r>
              <a:rPr lang="en-US" dirty="0" smtClean="0">
                <a:solidFill>
                  <a:schemeClr val="bg1"/>
                </a:solidFill>
              </a:rPr>
              <a:t>Each other?</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dirty="0" smtClean="0">
                <a:solidFill>
                  <a:schemeClr val="bg1"/>
                </a:solidFill>
              </a:rPr>
              <a:t>Schedule Management</a:t>
            </a:r>
          </a:p>
        </p:txBody>
      </p:sp>
      <p:sp>
        <p:nvSpPr>
          <p:cNvPr id="41987" name="Rectangle 3"/>
          <p:cNvSpPr>
            <a:spLocks noGrp="1" noChangeArrowheads="1"/>
          </p:cNvSpPr>
          <p:nvPr>
            <p:ph idx="1"/>
          </p:nvPr>
        </p:nvSpPr>
        <p:spPr/>
        <p:txBody>
          <a:bodyPr/>
          <a:lstStyle/>
          <a:p>
            <a:pPr>
              <a:buFont typeface="Monotype Sorts" pitchFamily="2" charset="2"/>
              <a:buNone/>
              <a:defRPr/>
            </a:pPr>
            <a:r>
              <a:rPr lang="en-US" sz="2800" dirty="0" smtClean="0">
                <a:solidFill>
                  <a:schemeClr val="bg1"/>
                </a:solidFill>
              </a:rPr>
              <a:t>Ensure the timely completion of the project.</a:t>
            </a:r>
          </a:p>
          <a:p>
            <a:pPr>
              <a:defRPr/>
            </a:pPr>
            <a:r>
              <a:rPr lang="en-US" sz="2800" dirty="0" smtClean="0">
                <a:solidFill>
                  <a:schemeClr val="bg1"/>
                </a:solidFill>
              </a:rPr>
              <a:t>Identify the specific activities that must be performed to meet deliverables.</a:t>
            </a:r>
          </a:p>
          <a:p>
            <a:pPr>
              <a:defRPr/>
            </a:pPr>
            <a:r>
              <a:rPr lang="en-US" sz="2800" dirty="0" smtClean="0">
                <a:solidFill>
                  <a:schemeClr val="bg1"/>
                </a:solidFill>
              </a:rPr>
              <a:t>Document dependencies</a:t>
            </a:r>
          </a:p>
          <a:p>
            <a:pPr>
              <a:defRPr/>
            </a:pPr>
            <a:r>
              <a:rPr lang="en-US" sz="2800" dirty="0" smtClean="0">
                <a:solidFill>
                  <a:schemeClr val="bg1"/>
                </a:solidFill>
              </a:rPr>
              <a:t>Estimate the time to complete an activity</a:t>
            </a:r>
          </a:p>
          <a:p>
            <a:pPr>
              <a:defRPr/>
            </a:pPr>
            <a:r>
              <a:rPr lang="en-US" sz="2800" dirty="0" smtClean="0">
                <a:solidFill>
                  <a:schemeClr val="bg1"/>
                </a:solidFill>
              </a:rPr>
              <a:t>Schedule development (start and end dates)</a:t>
            </a:r>
          </a:p>
          <a:p>
            <a:pPr>
              <a:defRPr/>
            </a:pPr>
            <a:r>
              <a:rPr lang="en-US" sz="2800" dirty="0" smtClean="0">
                <a:solidFill>
                  <a:schemeClr val="bg1"/>
                </a:solidFill>
              </a:rPr>
              <a:t>Schedule control</a:t>
            </a:r>
          </a:p>
          <a:p>
            <a:pPr>
              <a:defRPr/>
            </a:pPr>
            <a:endParaRPr lang="en-US" sz="2800" dirty="0" smtClean="0">
              <a:solidFill>
                <a:schemeClr val="bg1"/>
              </a:solidFill>
            </a:endParaRPr>
          </a:p>
          <a:p>
            <a:pPr>
              <a:buFont typeface="Monotype Sorts" pitchFamily="2" charset="2"/>
              <a:buNone/>
              <a:defRPr/>
            </a:pPr>
            <a:r>
              <a:rPr lang="en-US" sz="2800" dirty="0" smtClean="0">
                <a:solidFill>
                  <a:schemeClr val="bg1"/>
                </a:solidFill>
              </a:rPr>
              <a:t>What is the Critical Path/Milestones for your class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additive="base">
                                        <p:cTn id="13"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anim calcmode="lin" valueType="num">
                                      <p:cBhvr additive="base">
                                        <p:cTn id="19"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calcmode="lin" valueType="num">
                                      <p:cBhvr additive="base">
                                        <p:cTn id="25"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5" end="5"/>
                                            </p:txEl>
                                          </p:spTgt>
                                        </p:tgtEl>
                                        <p:attrNameLst>
                                          <p:attrName>style.visibility</p:attrName>
                                        </p:attrNameLst>
                                      </p:cBhvr>
                                      <p:to>
                                        <p:strVal val="visible"/>
                                      </p:to>
                                    </p:set>
                                    <p:anim calcmode="lin" valueType="num">
                                      <p:cBhvr additive="base">
                                        <p:cTn id="31"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 calcmode="lin" valueType="num">
                                      <p:cBhvr additive="base">
                                        <p:cTn id="37"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defRPr/>
            </a:pPr>
            <a:r>
              <a:rPr lang="en-US" dirty="0" smtClean="0">
                <a:solidFill>
                  <a:schemeClr val="bg1"/>
                </a:solidFill>
              </a:rPr>
              <a:t>Schedule Management</a:t>
            </a:r>
          </a:p>
        </p:txBody>
      </p:sp>
      <p:sp>
        <p:nvSpPr>
          <p:cNvPr id="82947"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When is your next deliverable due to Dr. Sauter?  The customer?</a:t>
            </a:r>
          </a:p>
          <a:p>
            <a:pPr>
              <a:buFont typeface="Monotype Sorts" pitchFamily="2" charset="2"/>
              <a:buNone/>
              <a:defRPr/>
            </a:pPr>
            <a:r>
              <a:rPr lang="en-US" dirty="0" smtClean="0">
                <a:solidFill>
                  <a:schemeClr val="bg1"/>
                </a:solidFill>
              </a:rPr>
              <a:t>When is your final delivery due to Dr. Sauter?  The customer?</a:t>
            </a:r>
          </a:p>
          <a:p>
            <a:pPr>
              <a:buFont typeface="Monotype Sorts" pitchFamily="2" charset="2"/>
              <a:buNone/>
              <a:defRPr/>
            </a:pPr>
            <a:r>
              <a:rPr lang="en-US" dirty="0" smtClean="0">
                <a:solidFill>
                  <a:schemeClr val="bg1"/>
                </a:solidFill>
              </a:rPr>
              <a:t>What is your critical path and who is on it?</a:t>
            </a:r>
          </a:p>
          <a:p>
            <a:pPr>
              <a:defRPr/>
            </a:pPr>
            <a:endParaRPr lang="en-US"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a:defRPr/>
            </a:pPr>
            <a:r>
              <a:rPr lang="en-US" dirty="0" smtClean="0">
                <a:solidFill>
                  <a:schemeClr val="bg1"/>
                </a:solidFill>
              </a:rPr>
              <a:t>Resource Management</a:t>
            </a:r>
            <a:r>
              <a:rPr lang="en-US" dirty="0" smtClean="0"/>
              <a:t>	</a:t>
            </a:r>
          </a:p>
        </p:txBody>
      </p:sp>
      <p:sp>
        <p:nvSpPr>
          <p:cNvPr id="46083"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Make the most effective use of the people involved in the project.</a:t>
            </a:r>
          </a:p>
          <a:p>
            <a:pPr>
              <a:defRPr/>
            </a:pPr>
            <a:r>
              <a:rPr lang="en-US" dirty="0" smtClean="0">
                <a:solidFill>
                  <a:schemeClr val="bg1"/>
                </a:solidFill>
              </a:rPr>
              <a:t>Planning</a:t>
            </a:r>
          </a:p>
          <a:p>
            <a:pPr>
              <a:defRPr/>
            </a:pPr>
            <a:r>
              <a:rPr lang="en-US" dirty="0" smtClean="0">
                <a:solidFill>
                  <a:schemeClr val="bg1"/>
                </a:solidFill>
              </a:rPr>
              <a:t>Acquisition</a:t>
            </a:r>
          </a:p>
          <a:p>
            <a:pPr>
              <a:defRPr/>
            </a:pPr>
            <a:r>
              <a:rPr lang="en-US" dirty="0" smtClean="0">
                <a:solidFill>
                  <a:schemeClr val="bg1"/>
                </a:solidFill>
              </a:rPr>
              <a:t>Development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dirty="0" smtClean="0">
                <a:solidFill>
                  <a:schemeClr val="bg1"/>
                </a:solidFill>
              </a:rPr>
              <a:t>Quality Management</a:t>
            </a:r>
            <a:r>
              <a:rPr lang="en-US" dirty="0" smtClean="0"/>
              <a:t>	</a:t>
            </a:r>
          </a:p>
        </p:txBody>
      </p:sp>
      <p:sp>
        <p:nvSpPr>
          <p:cNvPr id="48131"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The processes required to ensure the project will satisfy the needs for which it was undertaken.</a:t>
            </a:r>
          </a:p>
          <a:p>
            <a:pPr>
              <a:defRPr/>
            </a:pPr>
            <a:r>
              <a:rPr lang="en-US" dirty="0" smtClean="0">
                <a:solidFill>
                  <a:schemeClr val="bg1"/>
                </a:solidFill>
              </a:rPr>
              <a:t>Identify what to measure</a:t>
            </a:r>
          </a:p>
          <a:p>
            <a:pPr>
              <a:defRPr/>
            </a:pPr>
            <a:r>
              <a:rPr lang="en-US" dirty="0" smtClean="0">
                <a:solidFill>
                  <a:schemeClr val="bg1"/>
                </a:solidFill>
              </a:rPr>
              <a:t>Periodically review the project</a:t>
            </a:r>
          </a:p>
          <a:p>
            <a:pPr>
              <a:defRPr/>
            </a:pPr>
            <a:r>
              <a:rPr lang="en-US" dirty="0" smtClean="0">
                <a:solidFill>
                  <a:schemeClr val="bg1"/>
                </a:solidFill>
              </a:rPr>
              <a:t>Monitor specific results to determine if they meet the relevant quality standards.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anim calcmode="lin" valueType="num">
                                      <p:cBhvr additive="base">
                                        <p:cTn id="19"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dirty="0" smtClean="0">
                <a:solidFill>
                  <a:schemeClr val="bg1"/>
                </a:solidFill>
              </a:rPr>
              <a:t>Cost Management</a:t>
            </a:r>
          </a:p>
        </p:txBody>
      </p:sp>
      <p:sp>
        <p:nvSpPr>
          <p:cNvPr id="50179"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Ensure the project is completed within the approved budget</a:t>
            </a:r>
          </a:p>
          <a:p>
            <a:pPr>
              <a:buFont typeface="Monotype Sorts" pitchFamily="2" charset="2"/>
              <a:buNone/>
              <a:defRPr/>
            </a:pPr>
            <a:endParaRPr lang="en-US" dirty="0" smtClean="0"/>
          </a:p>
          <a:p>
            <a:pPr>
              <a:buFont typeface="Monotype Sorts" pitchFamily="2" charset="2"/>
              <a:buNone/>
              <a:defRPr/>
            </a:pPr>
            <a:endParaRPr lang="en-US" dirty="0" smtClean="0"/>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solidFill>
                  <a:schemeClr val="bg1"/>
                </a:solidFill>
              </a:rPr>
              <a:t>Procurement Management</a:t>
            </a:r>
          </a:p>
        </p:txBody>
      </p:sp>
      <p:sp>
        <p:nvSpPr>
          <p:cNvPr id="52227"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Acquire goods and services to attain project activities from outside the performing organization.</a:t>
            </a:r>
          </a:p>
          <a:p>
            <a:pPr>
              <a:buFont typeface="Monotype Sorts" pitchFamily="2" charset="2"/>
              <a:buNone/>
              <a:defRPr/>
            </a:pPr>
            <a:endParaRPr lang="en-US" dirty="0" smtClean="0">
              <a:solidFill>
                <a:schemeClr val="bg1"/>
              </a:solidFill>
            </a:endParaRPr>
          </a:p>
          <a:p>
            <a:pPr>
              <a:buFont typeface="Monotype Sorts" pitchFamily="2" charset="2"/>
              <a:buNone/>
              <a:defRPr/>
            </a:pPr>
            <a:r>
              <a:rPr lang="en-US" dirty="0" smtClean="0">
                <a:solidFill>
                  <a:schemeClr val="bg1"/>
                </a:solidFill>
              </a:rPr>
              <a:t>(aka Vendor Management, Subcontractor Management, Supplier Management)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a:defRPr/>
            </a:pPr>
            <a:r>
              <a:rPr lang="en-US" dirty="0" smtClean="0">
                <a:solidFill>
                  <a:schemeClr val="bg1"/>
                </a:solidFill>
              </a:rPr>
              <a:t>Characteristics of Effective Project Management</a:t>
            </a:r>
          </a:p>
        </p:txBody>
      </p:sp>
      <p:sp>
        <p:nvSpPr>
          <p:cNvPr id="56323" name="Rectangle 3"/>
          <p:cNvSpPr>
            <a:spLocks noGrp="1" noChangeArrowheads="1"/>
          </p:cNvSpPr>
          <p:nvPr>
            <p:ph idx="1"/>
          </p:nvPr>
        </p:nvSpPr>
        <p:spPr/>
        <p:txBody>
          <a:bodyPr/>
          <a:lstStyle/>
          <a:p>
            <a:pPr>
              <a:defRPr/>
            </a:pPr>
            <a:r>
              <a:rPr lang="en-US" dirty="0" smtClean="0">
                <a:solidFill>
                  <a:schemeClr val="bg1"/>
                </a:solidFill>
              </a:rPr>
              <a:t>Effectively plan the project</a:t>
            </a:r>
          </a:p>
          <a:p>
            <a:pPr>
              <a:defRPr/>
            </a:pPr>
            <a:r>
              <a:rPr lang="en-US" dirty="0" smtClean="0">
                <a:solidFill>
                  <a:schemeClr val="bg1"/>
                </a:solidFill>
              </a:rPr>
              <a:t>Accurately monitor and communicate the project progress</a:t>
            </a:r>
          </a:p>
          <a:p>
            <a:pPr>
              <a:defRPr/>
            </a:pPr>
            <a:r>
              <a:rPr lang="en-US" dirty="0" smtClean="0">
                <a:solidFill>
                  <a:schemeClr val="bg1"/>
                </a:solidFill>
              </a:rPr>
              <a:t>Ensure that all requirements are met</a:t>
            </a:r>
          </a:p>
          <a:p>
            <a:pPr>
              <a:defRPr/>
            </a:pPr>
            <a:r>
              <a:rPr lang="en-US" dirty="0" smtClean="0">
                <a:solidFill>
                  <a:schemeClr val="bg1"/>
                </a:solidFill>
              </a:rPr>
              <a:t>Ensure the project is on time and within budget</a:t>
            </a:r>
          </a:p>
          <a:p>
            <a:pPr>
              <a:defRPr/>
            </a:pPr>
            <a:r>
              <a:rPr lang="en-US" dirty="0" smtClean="0">
                <a:solidFill>
                  <a:schemeClr val="bg1"/>
                </a:solidFill>
              </a:rPr>
              <a:t>Schedule resources effectively</a:t>
            </a:r>
          </a:p>
          <a:p>
            <a:pPr>
              <a:defRPr/>
            </a:pPr>
            <a:r>
              <a:rPr lang="en-US" dirty="0" smtClean="0">
                <a:solidFill>
                  <a:schemeClr val="bg1"/>
                </a:solidFill>
              </a:rPr>
              <a:t>Manage changes to the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a:defRPr/>
            </a:pPr>
            <a:r>
              <a:rPr lang="en-US" dirty="0" smtClean="0">
                <a:solidFill>
                  <a:schemeClr val="bg1"/>
                </a:solidFill>
              </a:rPr>
              <a:t>What does all this mean to you?</a:t>
            </a:r>
          </a:p>
        </p:txBody>
      </p:sp>
      <p:sp>
        <p:nvSpPr>
          <p:cNvPr id="58371" name="Rectangle 3"/>
          <p:cNvSpPr>
            <a:spLocks noGrp="1" noChangeArrowheads="1"/>
          </p:cNvSpPr>
          <p:nvPr>
            <p:ph idx="1"/>
          </p:nvPr>
        </p:nvSpPr>
        <p:spPr/>
        <p:txBody>
          <a:bodyPr/>
          <a:lstStyle/>
          <a:p>
            <a:pPr>
              <a:defRPr/>
            </a:pPr>
            <a:r>
              <a:rPr lang="en-US" dirty="0" smtClean="0">
                <a:solidFill>
                  <a:schemeClr val="bg1"/>
                </a:solidFill>
              </a:rPr>
              <a:t>You know what you are supposed to be working on and when it is due</a:t>
            </a:r>
          </a:p>
          <a:p>
            <a:pPr>
              <a:defRPr/>
            </a:pPr>
            <a:r>
              <a:rPr lang="en-US" dirty="0" smtClean="0">
                <a:solidFill>
                  <a:schemeClr val="bg1"/>
                </a:solidFill>
              </a:rPr>
              <a:t>You know what is going on in the project </a:t>
            </a:r>
          </a:p>
          <a:p>
            <a:pPr>
              <a:defRPr/>
            </a:pPr>
            <a:r>
              <a:rPr lang="en-US" dirty="0" smtClean="0">
                <a:solidFill>
                  <a:schemeClr val="bg1"/>
                </a:solidFill>
              </a:rPr>
              <a:t>You know how to communicate your status </a:t>
            </a:r>
          </a:p>
          <a:p>
            <a:pPr>
              <a:defRPr/>
            </a:pPr>
            <a:r>
              <a:rPr lang="en-US" dirty="0" smtClean="0">
                <a:solidFill>
                  <a:schemeClr val="bg1"/>
                </a:solidFill>
              </a:rPr>
              <a:t>You know the critical path items and the critical success factors for the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1"/>
          <p:cNvGrpSpPr/>
          <p:nvPr/>
        </p:nvGrpSpPr>
        <p:grpSpPr>
          <a:xfrm>
            <a:off x="-38100" y="1276350"/>
            <a:ext cx="9222752" cy="2133600"/>
            <a:chOff x="-38100" y="4367784"/>
            <a:chExt cx="9222752" cy="2133600"/>
          </a:xfrm>
        </p:grpSpPr>
        <p:pic>
          <p:nvPicPr>
            <p:cNvPr id="4" name="Picture 3" descr="shutterstock_2494410.jpg"/>
            <p:cNvPicPr>
              <a:picLocks noChangeAspect="1"/>
            </p:cNvPicPr>
            <p:nvPr/>
          </p:nvPicPr>
          <p:blipFill>
            <a:blip r:embed="rId3" cstate="print"/>
            <a:srcRect/>
            <a:stretch>
              <a:fillRect/>
            </a:stretch>
          </p:blipFill>
          <p:spPr>
            <a:xfrm>
              <a:off x="3421285" y="4367784"/>
              <a:ext cx="2312678" cy="2133600"/>
            </a:xfrm>
            <a:prstGeom prst="rect">
              <a:avLst/>
            </a:prstGeom>
            <a:ln w="57150">
              <a:solidFill>
                <a:schemeClr val="bg1"/>
              </a:solidFill>
            </a:ln>
          </p:spPr>
        </p:pic>
        <p:pic>
          <p:nvPicPr>
            <p:cNvPr id="6" name="Picture 4" descr="http://www.bloomberg.com/image/ilPKxVLg5278.jpg"/>
            <p:cNvPicPr>
              <a:picLocks noChangeAspect="1" noChangeArrowheads="1"/>
            </p:cNvPicPr>
            <p:nvPr/>
          </p:nvPicPr>
          <p:blipFill>
            <a:blip r:embed="rId4" cstate="print"/>
            <a:srcRect b="2371"/>
            <a:stretch>
              <a:fillRect/>
            </a:stretch>
          </p:blipFill>
          <p:spPr bwMode="auto">
            <a:xfrm>
              <a:off x="-38100" y="4367784"/>
              <a:ext cx="3411833" cy="2133600"/>
            </a:xfrm>
            <a:prstGeom prst="rect">
              <a:avLst/>
            </a:prstGeom>
            <a:ln w="57150">
              <a:solidFill>
                <a:schemeClr val="bg1"/>
              </a:solidFill>
            </a:ln>
            <a:effectLst/>
          </p:spPr>
        </p:pic>
        <p:pic>
          <p:nvPicPr>
            <p:cNvPr id="7" name="Picture 6" descr="lab assembly line.jpg"/>
            <p:cNvPicPr>
              <a:picLocks noChangeAspect="1"/>
            </p:cNvPicPr>
            <p:nvPr/>
          </p:nvPicPr>
          <p:blipFill>
            <a:blip r:embed="rId5" cstate="print"/>
            <a:srcRect t="-1039"/>
            <a:stretch>
              <a:fillRect/>
            </a:stretch>
          </p:blipFill>
          <p:spPr>
            <a:xfrm>
              <a:off x="5781514" y="4367784"/>
              <a:ext cx="3403138" cy="2133600"/>
            </a:xfrm>
            <a:prstGeom prst="rect">
              <a:avLst/>
            </a:prstGeom>
            <a:ln w="57150">
              <a:solidFill>
                <a:schemeClr val="bg1"/>
              </a:solidFill>
            </a:ln>
            <a:effectLst/>
          </p:spPr>
        </p:pic>
      </p:grpSp>
      <p:pic>
        <p:nvPicPr>
          <p:cNvPr id="16" name="Picture 6" descr="http://esidepartments/sites/DEP169/Documents/Data%20Classification/12-1272%20Security%20Policy%20Classification%20Confidential.png"/>
          <p:cNvPicPr>
            <a:picLocks noChangeAspect="1" noChangeArrowheads="1"/>
          </p:cNvPicPr>
          <p:nvPr/>
        </p:nvPicPr>
        <p:blipFill>
          <a:blip r:embed="rId6" cstate="print"/>
          <a:srcRect/>
          <a:stretch>
            <a:fillRect/>
          </a:stretch>
        </p:blipFill>
        <p:spPr bwMode="auto">
          <a:xfrm>
            <a:off x="95250" y="6537324"/>
            <a:ext cx="266700" cy="247650"/>
          </a:xfrm>
          <a:prstGeom prst="rect">
            <a:avLst/>
          </a:prstGeom>
          <a:noFill/>
        </p:spPr>
      </p:pic>
      <p:sp>
        <p:nvSpPr>
          <p:cNvPr id="42" name="Footer Placeholder 4"/>
          <p:cNvSpPr txBox="1">
            <a:spLocks/>
          </p:cNvSpPr>
          <p:nvPr/>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defRPr/>
            </a:pPr>
            <a:endParaRPr lang="en-US" dirty="0"/>
          </a:p>
        </p:txBody>
      </p:sp>
      <p:sp>
        <p:nvSpPr>
          <p:cNvPr id="2" name="Title 1"/>
          <p:cNvSpPr>
            <a:spLocks noGrp="1"/>
          </p:cNvSpPr>
          <p:nvPr>
            <p:ph type="title"/>
          </p:nvPr>
        </p:nvSpPr>
        <p:spPr/>
        <p:txBody>
          <a:bodyPr>
            <a:normAutofit/>
          </a:bodyPr>
          <a:lstStyle/>
          <a:p>
            <a:r>
              <a:rPr lang="en-US" dirty="0" smtClean="0"/>
              <a:t>Making the Use of Prescription Drugs Safer </a:t>
            </a:r>
            <a:br>
              <a:rPr lang="en-US" dirty="0" smtClean="0"/>
            </a:br>
            <a:r>
              <a:rPr lang="en-US" dirty="0" smtClean="0"/>
              <a:t>and More Affordable</a:t>
            </a:r>
            <a:endParaRPr lang="en-US" dirty="0"/>
          </a:p>
        </p:txBody>
      </p:sp>
      <p:sp>
        <p:nvSpPr>
          <p:cNvPr id="48" name="TextBox 47"/>
          <p:cNvSpPr txBox="1"/>
          <p:nvPr/>
        </p:nvSpPr>
        <p:spPr>
          <a:xfrm>
            <a:off x="4610100" y="3532063"/>
            <a:ext cx="3886200" cy="1059777"/>
          </a:xfrm>
          <a:prstGeom prst="rect">
            <a:avLst/>
          </a:prstGeom>
          <a:noFill/>
        </p:spPr>
        <p:txBody>
          <a:bodyPr wrap="square" rtlCol="0">
            <a:spAutoFit/>
          </a:bodyPr>
          <a:lstStyle/>
          <a:p>
            <a:pPr algn="ctr">
              <a:lnSpc>
                <a:spcPct val="90000"/>
              </a:lnSpc>
              <a:spcBef>
                <a:spcPts val="700"/>
              </a:spcBef>
              <a:buClr>
                <a:srgbClr val="DC4B0A"/>
              </a:buClr>
              <a:defRPr/>
            </a:pPr>
            <a:r>
              <a:rPr lang="en-US" sz="5400" dirty="0" smtClean="0">
                <a:solidFill>
                  <a:srgbClr val="003CB4"/>
                </a:solidFill>
                <a:latin typeface="Franklin Gothic Medium"/>
              </a:rPr>
              <a:t>1.4 </a:t>
            </a:r>
            <a:r>
              <a:rPr lang="en-US" sz="4400" dirty="0" smtClean="0">
                <a:solidFill>
                  <a:srgbClr val="003CB4"/>
                </a:solidFill>
                <a:latin typeface="Franklin Gothic Medium"/>
              </a:rPr>
              <a:t>Billion</a:t>
            </a:r>
          </a:p>
          <a:p>
            <a:pPr algn="ctr">
              <a:lnSpc>
                <a:spcPct val="70000"/>
              </a:lnSpc>
              <a:spcBef>
                <a:spcPts val="200"/>
              </a:spcBef>
              <a:spcAft>
                <a:spcPts val="3600"/>
              </a:spcAft>
              <a:buClr>
                <a:srgbClr val="DC4B0A"/>
              </a:buClr>
              <a:defRPr/>
            </a:pPr>
            <a:r>
              <a:rPr lang="en-US" cap="all" spc="200" dirty="0" smtClean="0">
                <a:solidFill>
                  <a:srgbClr val="000000">
                    <a:lumMod val="65000"/>
                    <a:lumOff val="35000"/>
                  </a:srgbClr>
                </a:solidFill>
                <a:latin typeface="Franklin Gothic Medium"/>
              </a:rPr>
              <a:t>prescriptions per year</a:t>
            </a:r>
          </a:p>
        </p:txBody>
      </p:sp>
      <p:sp>
        <p:nvSpPr>
          <p:cNvPr id="49" name="TextBox 48"/>
          <p:cNvSpPr txBox="1"/>
          <p:nvPr/>
        </p:nvSpPr>
        <p:spPr>
          <a:xfrm>
            <a:off x="673100" y="3532063"/>
            <a:ext cx="3886200" cy="1059777"/>
          </a:xfrm>
          <a:prstGeom prst="rect">
            <a:avLst/>
          </a:prstGeom>
          <a:noFill/>
        </p:spPr>
        <p:txBody>
          <a:bodyPr wrap="square" rtlCol="0">
            <a:spAutoFit/>
          </a:bodyPr>
          <a:lstStyle/>
          <a:p>
            <a:pPr algn="ctr">
              <a:lnSpc>
                <a:spcPct val="90000"/>
              </a:lnSpc>
              <a:spcBef>
                <a:spcPts val="700"/>
              </a:spcBef>
              <a:buClr>
                <a:srgbClr val="DC4B0A"/>
              </a:buClr>
              <a:defRPr/>
            </a:pPr>
            <a:r>
              <a:rPr lang="en-US" sz="5400" dirty="0" smtClean="0">
                <a:solidFill>
                  <a:srgbClr val="003CB4"/>
                </a:solidFill>
                <a:latin typeface="Franklin Gothic Medium"/>
              </a:rPr>
              <a:t>90 </a:t>
            </a:r>
            <a:r>
              <a:rPr lang="en-US" sz="4400" dirty="0" smtClean="0">
                <a:solidFill>
                  <a:srgbClr val="003CB4"/>
                </a:solidFill>
                <a:latin typeface="Franklin Gothic Medium"/>
              </a:rPr>
              <a:t>Million</a:t>
            </a:r>
            <a:endParaRPr lang="en-US" dirty="0" smtClean="0">
              <a:solidFill>
                <a:srgbClr val="003CB4"/>
              </a:solidFill>
            </a:endParaRPr>
          </a:p>
          <a:p>
            <a:pPr algn="ctr">
              <a:lnSpc>
                <a:spcPct val="70000"/>
              </a:lnSpc>
              <a:spcBef>
                <a:spcPts val="200"/>
              </a:spcBef>
              <a:spcAft>
                <a:spcPts val="3600"/>
              </a:spcAft>
              <a:buClr>
                <a:srgbClr val="DC4B0A"/>
              </a:buClr>
              <a:defRPr/>
            </a:pPr>
            <a:r>
              <a:rPr lang="en-US" cap="all" spc="200" dirty="0" smtClean="0">
                <a:solidFill>
                  <a:srgbClr val="000000">
                    <a:lumMod val="65000"/>
                    <a:lumOff val="35000"/>
                  </a:srgbClr>
                </a:solidFill>
                <a:latin typeface="Franklin Gothic Medium"/>
              </a:rPr>
              <a:t>members</a:t>
            </a:r>
            <a:endParaRPr lang="en-US" sz="1000" dirty="0">
              <a:solidFill>
                <a:srgbClr val="000000">
                  <a:lumMod val="65000"/>
                  <a:lumOff val="35000"/>
                </a:srgbClr>
              </a:solidFill>
            </a:endParaRPr>
          </a:p>
        </p:txBody>
      </p:sp>
      <p:sp>
        <p:nvSpPr>
          <p:cNvPr id="50" name="TextBox 49"/>
          <p:cNvSpPr txBox="1"/>
          <p:nvPr/>
        </p:nvSpPr>
        <p:spPr>
          <a:xfrm>
            <a:off x="901700" y="4639310"/>
            <a:ext cx="3429000" cy="1124410"/>
          </a:xfrm>
          <a:prstGeom prst="rect">
            <a:avLst/>
          </a:prstGeom>
          <a:noFill/>
        </p:spPr>
        <p:txBody>
          <a:bodyPr wrap="square" rtlCol="0">
            <a:spAutoFit/>
          </a:bodyPr>
          <a:lstStyle/>
          <a:p>
            <a:pPr algn="ctr">
              <a:lnSpc>
                <a:spcPct val="90000"/>
              </a:lnSpc>
              <a:spcBef>
                <a:spcPts val="700"/>
              </a:spcBef>
              <a:buClr>
                <a:srgbClr val="DC4B0A"/>
              </a:buClr>
              <a:defRPr/>
            </a:pPr>
            <a:r>
              <a:rPr lang="en-US" sz="5400" dirty="0" smtClean="0">
                <a:solidFill>
                  <a:srgbClr val="003CB4"/>
                </a:solidFill>
                <a:latin typeface="Franklin Gothic Medium"/>
              </a:rPr>
              <a:t>3,500 </a:t>
            </a:r>
          </a:p>
          <a:p>
            <a:pPr algn="ctr">
              <a:lnSpc>
                <a:spcPct val="70000"/>
              </a:lnSpc>
              <a:spcBef>
                <a:spcPts val="200"/>
              </a:spcBef>
              <a:spcAft>
                <a:spcPts val="3600"/>
              </a:spcAft>
              <a:buClr>
                <a:srgbClr val="DC4B0A"/>
              </a:buClr>
              <a:defRPr/>
            </a:pPr>
            <a:r>
              <a:rPr lang="en-US" cap="all" spc="200" dirty="0" smtClean="0">
                <a:solidFill>
                  <a:srgbClr val="000000">
                    <a:lumMod val="65000"/>
                    <a:lumOff val="35000"/>
                  </a:srgbClr>
                </a:solidFill>
                <a:latin typeface="Franklin Gothic Medium"/>
              </a:rPr>
              <a:t>clients</a:t>
            </a:r>
            <a:endParaRPr lang="en-US" cap="all" spc="200" dirty="0">
              <a:solidFill>
                <a:srgbClr val="000000">
                  <a:lumMod val="65000"/>
                  <a:lumOff val="35000"/>
                </a:srgbClr>
              </a:solidFill>
              <a:latin typeface="Franklin Gothic Medium"/>
            </a:endParaRPr>
          </a:p>
        </p:txBody>
      </p:sp>
      <p:sp>
        <p:nvSpPr>
          <p:cNvPr id="51" name="TextBox 50"/>
          <p:cNvSpPr txBox="1"/>
          <p:nvPr/>
        </p:nvSpPr>
        <p:spPr>
          <a:xfrm>
            <a:off x="4838700" y="4639310"/>
            <a:ext cx="3429000" cy="1059777"/>
          </a:xfrm>
          <a:prstGeom prst="rect">
            <a:avLst/>
          </a:prstGeom>
          <a:noFill/>
        </p:spPr>
        <p:txBody>
          <a:bodyPr wrap="square" rtlCol="0">
            <a:spAutoFit/>
          </a:bodyPr>
          <a:lstStyle/>
          <a:p>
            <a:pPr algn="ctr">
              <a:lnSpc>
                <a:spcPct val="90000"/>
              </a:lnSpc>
              <a:spcBef>
                <a:spcPts val="700"/>
              </a:spcBef>
              <a:buClr>
                <a:srgbClr val="DC4B0A"/>
              </a:buClr>
              <a:defRPr/>
            </a:pPr>
            <a:r>
              <a:rPr lang="en-US" sz="5400" dirty="0" smtClean="0">
                <a:solidFill>
                  <a:srgbClr val="003CB4"/>
                </a:solidFill>
                <a:latin typeface="Franklin Gothic Medium"/>
              </a:rPr>
              <a:t>30,000</a:t>
            </a:r>
          </a:p>
          <a:p>
            <a:pPr algn="ctr">
              <a:lnSpc>
                <a:spcPct val="70000"/>
              </a:lnSpc>
              <a:spcBef>
                <a:spcPts val="200"/>
              </a:spcBef>
              <a:spcAft>
                <a:spcPts val="3600"/>
              </a:spcAft>
              <a:buClr>
                <a:srgbClr val="DC4B0A"/>
              </a:buClr>
              <a:defRPr/>
            </a:pPr>
            <a:r>
              <a:rPr lang="en-US" cap="all" spc="200" dirty="0" smtClean="0">
                <a:solidFill>
                  <a:srgbClr val="000000">
                    <a:lumMod val="65000"/>
                    <a:lumOff val="35000"/>
                  </a:srgbClr>
                </a:solidFill>
                <a:latin typeface="Franklin Gothic Medium"/>
              </a:rPr>
              <a:t>employees</a:t>
            </a:r>
            <a:endParaRPr lang="en-US" cap="all" spc="200" dirty="0">
              <a:solidFill>
                <a:srgbClr val="000000">
                  <a:lumMod val="65000"/>
                  <a:lumOff val="35000"/>
                </a:srgbClr>
              </a:solidFill>
              <a:latin typeface="Franklin Gothic Medium"/>
            </a:endParaRPr>
          </a:p>
        </p:txBody>
      </p:sp>
      <p:sp>
        <p:nvSpPr>
          <p:cNvPr id="52" name="TextBox 51"/>
          <p:cNvSpPr txBox="1"/>
          <p:nvPr/>
        </p:nvSpPr>
        <p:spPr>
          <a:xfrm>
            <a:off x="2327275" y="5886450"/>
            <a:ext cx="4883150" cy="430887"/>
          </a:xfrm>
          <a:prstGeom prst="rect">
            <a:avLst/>
          </a:prstGeom>
          <a:noFill/>
        </p:spPr>
        <p:txBody>
          <a:bodyPr wrap="square" rtlCol="0" anchor="ctr">
            <a:spAutoFit/>
          </a:bodyPr>
          <a:lstStyle/>
          <a:p>
            <a:r>
              <a:rPr lang="en-US" sz="2200" dirty="0" smtClean="0">
                <a:solidFill>
                  <a:srgbClr val="FE9100"/>
                </a:solidFill>
                <a:latin typeface="Franklin Gothic Medium"/>
              </a:rPr>
              <a:t>National Leader in Pharmacy Benefits</a:t>
            </a:r>
          </a:p>
        </p:txBody>
      </p:sp>
      <p:cxnSp>
        <p:nvCxnSpPr>
          <p:cNvPr id="54" name="Straight Connector 53"/>
          <p:cNvCxnSpPr/>
          <p:nvPr/>
        </p:nvCxnSpPr>
        <p:spPr>
          <a:xfrm>
            <a:off x="4572000" y="2993134"/>
            <a:ext cx="0" cy="2590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 name="Group 8"/>
          <p:cNvGrpSpPr/>
          <p:nvPr/>
        </p:nvGrpSpPr>
        <p:grpSpPr>
          <a:xfrm>
            <a:off x="1876425" y="5934075"/>
            <a:ext cx="453348" cy="338800"/>
            <a:chOff x="7188788" y="5338824"/>
            <a:chExt cx="1374905" cy="1027509"/>
          </a:xfrm>
          <a:solidFill>
            <a:schemeClr val="accent2"/>
          </a:solidFill>
        </p:grpSpPr>
        <p:sp>
          <p:nvSpPr>
            <p:cNvPr id="45" name="Freeform 9"/>
            <p:cNvSpPr>
              <a:spLocks/>
            </p:cNvSpPr>
            <p:nvPr/>
          </p:nvSpPr>
          <p:spPr bwMode="white">
            <a:xfrm>
              <a:off x="7856670" y="5338824"/>
              <a:ext cx="707023" cy="1027509"/>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46" name="Freeform 10"/>
            <p:cNvSpPr>
              <a:spLocks/>
            </p:cNvSpPr>
            <p:nvPr/>
          </p:nvSpPr>
          <p:spPr bwMode="white">
            <a:xfrm>
              <a:off x="7188788" y="5338824"/>
              <a:ext cx="707023" cy="1027509"/>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solidFill>
                  <a:schemeClr val="bg1"/>
                </a:solidFill>
              </a:rPr>
              <a:t>Benefits</a:t>
            </a:r>
          </a:p>
        </p:txBody>
      </p:sp>
      <p:sp>
        <p:nvSpPr>
          <p:cNvPr id="60419" name="Rectangle 3"/>
          <p:cNvSpPr>
            <a:spLocks noGrp="1" noChangeArrowheads="1"/>
          </p:cNvSpPr>
          <p:nvPr>
            <p:ph idx="1"/>
          </p:nvPr>
        </p:nvSpPr>
        <p:spPr/>
        <p:txBody>
          <a:bodyPr/>
          <a:lstStyle/>
          <a:p>
            <a:pPr>
              <a:defRPr/>
            </a:pPr>
            <a:r>
              <a:rPr lang="en-US" dirty="0" smtClean="0">
                <a:solidFill>
                  <a:schemeClr val="bg1"/>
                </a:solidFill>
              </a:rPr>
              <a:t>Projects delivered on time and within budget that meet customers expectations.</a:t>
            </a:r>
          </a:p>
          <a:p>
            <a:pPr>
              <a:defRPr/>
            </a:pPr>
            <a:r>
              <a:rPr lang="en-US" dirty="0" smtClean="0">
                <a:solidFill>
                  <a:schemeClr val="bg1"/>
                </a:solidFill>
              </a:rPr>
              <a:t>No more death marches</a:t>
            </a:r>
          </a:p>
          <a:p>
            <a:pPr>
              <a:defRPr/>
            </a:pPr>
            <a:r>
              <a:rPr lang="en-US" dirty="0" smtClean="0">
                <a:solidFill>
                  <a:schemeClr val="bg1"/>
                </a:solidFill>
              </a:rPr>
              <a:t>Success can be duplicated.  Failures can be learned from.</a:t>
            </a:r>
          </a:p>
          <a:p>
            <a:pPr>
              <a:defRPr/>
            </a:pPr>
            <a:r>
              <a:rPr lang="en-US" dirty="0" smtClean="0">
                <a:solidFill>
                  <a:schemeClr val="bg1"/>
                </a:solidFill>
              </a:rPr>
              <a:t>Return business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pPr>
              <a:defRPr/>
            </a:pPr>
            <a:r>
              <a:rPr lang="en-US" sz="3000" b="1" dirty="0" smtClean="0">
                <a:solidFill>
                  <a:schemeClr val="bg1"/>
                </a:solidFill>
              </a:rPr>
              <a:t>INF SYS 6847 :  FINANCIAL AND PROJECT MANAGEMENT</a:t>
            </a:r>
            <a:br>
              <a:rPr lang="en-US" sz="3000" b="1" dirty="0" smtClean="0">
                <a:solidFill>
                  <a:schemeClr val="bg1"/>
                </a:solidFill>
              </a:rPr>
            </a:br>
            <a:endParaRPr lang="en-US" sz="3000" b="1" dirty="0" smtClean="0">
              <a:solidFill>
                <a:schemeClr val="bg1"/>
              </a:solidFill>
            </a:endParaRPr>
          </a:p>
        </p:txBody>
      </p:sp>
      <p:sp>
        <p:nvSpPr>
          <p:cNvPr id="87043" name="Rectangle 3"/>
          <p:cNvSpPr>
            <a:spLocks noGrp="1" noChangeArrowheads="1"/>
          </p:cNvSpPr>
          <p:nvPr>
            <p:ph idx="1"/>
          </p:nvPr>
        </p:nvSpPr>
        <p:spPr/>
        <p:txBody>
          <a:bodyPr>
            <a:normAutofit fontScale="92500" lnSpcReduction="10000"/>
          </a:bodyPr>
          <a:lstStyle/>
          <a:p>
            <a:pPr>
              <a:lnSpc>
                <a:spcPct val="80000"/>
              </a:lnSpc>
              <a:defRPr/>
            </a:pPr>
            <a:r>
              <a:rPr lang="en-US" sz="2400" dirty="0" smtClean="0">
                <a:solidFill>
                  <a:schemeClr val="bg1"/>
                </a:solidFill>
              </a:rPr>
              <a:t>Prerequisite: IS 5800 Management Information Systems</a:t>
            </a:r>
          </a:p>
          <a:p>
            <a:pPr>
              <a:lnSpc>
                <a:spcPct val="80000"/>
              </a:lnSpc>
              <a:defRPr/>
            </a:pPr>
            <a:endParaRPr lang="en-US" sz="2400" dirty="0" smtClean="0">
              <a:solidFill>
                <a:schemeClr val="bg1"/>
              </a:solidFill>
            </a:endParaRPr>
          </a:p>
          <a:p>
            <a:r>
              <a:rPr lang="en-US" sz="2400" dirty="0">
                <a:solidFill>
                  <a:schemeClr val="bg1"/>
                </a:solidFill>
              </a:rPr>
              <a:t>Effective project management ensures that a project is completed on time, within budget, and has high quality. The purpose of this class is to examine the task of project resource management with a focus on IT and services. It will cover conventional aspects of project management, such as the project evaluation, planning, roles, responsibilities, scheduling, and tracking. In addition, this class will examine risk management, change management, critical chain management, build vs. buy analysis, package vs. custom solutions, vendor qualification and selection, and the roles of certification in the process. The class will also cover the management of programs or a portfolio of IT projects. </a:t>
            </a:r>
            <a:endParaRPr lang="en-US" sz="2400" dirty="0" smtClean="0">
              <a:solidFill>
                <a:schemeClr val="bg1"/>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defRPr/>
            </a:pPr>
            <a:r>
              <a:rPr lang="en-US" dirty="0" smtClean="0">
                <a:solidFill>
                  <a:schemeClr val="bg1"/>
                </a:solidFill>
              </a:rPr>
              <a:t>To be successful in PM ...</a:t>
            </a:r>
          </a:p>
        </p:txBody>
      </p:sp>
      <p:sp>
        <p:nvSpPr>
          <p:cNvPr id="88067"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Using a methodology and working with the customer, develop a plan and execute it with defined tools and procedures.</a:t>
            </a:r>
          </a:p>
          <a:p>
            <a:pPr>
              <a:buFont typeface="Monotype Sorts" pitchFamily="2" charset="2"/>
              <a:buNone/>
              <a:defRPr/>
            </a:pPr>
            <a:endParaRPr lang="en-US" dirty="0" smtClean="0">
              <a:solidFill>
                <a:schemeClr val="bg1"/>
              </a:solidFill>
            </a:endParaRPr>
          </a:p>
          <a:p>
            <a:pPr>
              <a:buFont typeface="Monotype Sorts" pitchFamily="2" charset="2"/>
              <a:buNone/>
              <a:defRPr/>
            </a:pPr>
            <a:r>
              <a:rPr lang="en-US" dirty="0" smtClean="0">
                <a:solidFill>
                  <a:schemeClr val="bg1"/>
                </a:solidFill>
              </a:rPr>
              <a:t>Piece of cake! </a:t>
            </a:r>
            <a:r>
              <a:rPr lang="en-US" dirty="0" smtClean="0">
                <a:solidFill>
                  <a:schemeClr val="bg1"/>
                </a:solidFill>
                <a:sym typeface="Wingdings" pitchFamily="2" charset="2"/>
              </a:rPr>
              <a:t></a:t>
            </a:r>
            <a:endParaRPr lang="en-US" dirty="0" smtClean="0">
              <a:solidFill>
                <a:schemeClr val="bg1"/>
              </a:solidFill>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2" end="2"/>
                                            </p:txEl>
                                          </p:spTgt>
                                        </p:tgtEl>
                                        <p:attrNameLst>
                                          <p:attrName>style.visibility</p:attrName>
                                        </p:attrNameLst>
                                      </p:cBhvr>
                                      <p:to>
                                        <p:strVal val="visible"/>
                                      </p:to>
                                    </p:set>
                                    <p:anim calcmode="lin" valueType="num">
                                      <p:cBhvr additive="base">
                                        <p:cTn id="7"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solidFill>
                  <a:schemeClr val="bg1"/>
                </a:solidFill>
              </a:rPr>
              <a:t>Questions/Comments?</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ight Triangle 36"/>
          <p:cNvSpPr/>
          <p:nvPr/>
        </p:nvSpPr>
        <p:spPr>
          <a:xfrm rot="17486870">
            <a:off x="2125444" y="3289207"/>
            <a:ext cx="1079452" cy="2928476"/>
          </a:xfrm>
          <a:prstGeom prst="rtTriangle">
            <a:avLst/>
          </a:prstGeom>
          <a:solidFill>
            <a:schemeClr val="accent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53" name="Right Triangle 52"/>
          <p:cNvSpPr/>
          <p:nvPr/>
        </p:nvSpPr>
        <p:spPr>
          <a:xfrm rot="4113130" flipH="1">
            <a:off x="5979261" y="3289207"/>
            <a:ext cx="1079452" cy="2928476"/>
          </a:xfrm>
          <a:prstGeom prst="rtTriangle">
            <a:avLst/>
          </a:prstGeom>
          <a:solidFill>
            <a:schemeClr val="accent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52" name="Right Triangle 51"/>
          <p:cNvSpPr/>
          <p:nvPr/>
        </p:nvSpPr>
        <p:spPr>
          <a:xfrm rot="4987368" flipH="1">
            <a:off x="6347572" y="1398864"/>
            <a:ext cx="895011" cy="1929178"/>
          </a:xfrm>
          <a:prstGeom prst="rtTriangle">
            <a:avLst/>
          </a:prstGeom>
          <a:solidFill>
            <a:schemeClr val="accent2">
              <a:lumMod val="60000"/>
              <a:lumOff val="4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36" name="Flowchart: Manual Operation 35"/>
          <p:cNvSpPr/>
          <p:nvPr/>
        </p:nvSpPr>
        <p:spPr>
          <a:xfrm>
            <a:off x="2953793" y="4947820"/>
            <a:ext cx="3209731" cy="802015"/>
          </a:xfrm>
          <a:prstGeom prst="flowChartManualOperation">
            <a:avLst/>
          </a:prstGeom>
          <a:solidFill>
            <a:schemeClr val="accent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13" name="Text Placeholder 2"/>
          <p:cNvSpPr txBox="1">
            <a:spLocks/>
          </p:cNvSpPr>
          <p:nvPr/>
        </p:nvSpPr>
        <p:spPr bwMode="gray">
          <a:xfrm>
            <a:off x="1358802" y="3513046"/>
            <a:ext cx="1894969" cy="1097280"/>
          </a:xfrm>
          <a:prstGeom prst="rect">
            <a:avLst/>
          </a:prstGeom>
        </p:spPr>
        <p:txBody>
          <a:bodyPr vert="horz" wrap="square" lIns="64008" tIns="45720" rIns="64008" bIns="45720" rtlCol="0">
            <a:noAutofit/>
          </a:bodyPr>
          <a:lstStyle/>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Executive Speaker Series</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Buddy Program</a:t>
            </a:r>
          </a:p>
        </p:txBody>
      </p:sp>
      <p:sp>
        <p:nvSpPr>
          <p:cNvPr id="21" name="Text Placeholder 2"/>
          <p:cNvSpPr txBox="1">
            <a:spLocks/>
          </p:cNvSpPr>
          <p:nvPr/>
        </p:nvSpPr>
        <p:spPr bwMode="gray">
          <a:xfrm>
            <a:off x="3429000" y="3513046"/>
            <a:ext cx="2286000" cy="1097280"/>
          </a:xfrm>
          <a:prstGeom prst="rect">
            <a:avLst/>
          </a:prstGeom>
        </p:spPr>
        <p:txBody>
          <a:bodyPr vert="horz" wrap="square" lIns="64008" tIns="45720" rIns="64008" bIns="45720" rtlCol="0">
            <a:noAutofit/>
          </a:bodyPr>
          <a:lstStyle/>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Professional Training</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Real Work Experience</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Formal Evaluations</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Final Presentations</a:t>
            </a:r>
          </a:p>
        </p:txBody>
      </p:sp>
      <p:sp>
        <p:nvSpPr>
          <p:cNvPr id="22" name="Text Placeholder 2"/>
          <p:cNvSpPr txBox="1">
            <a:spLocks/>
          </p:cNvSpPr>
          <p:nvPr/>
        </p:nvSpPr>
        <p:spPr bwMode="gray">
          <a:xfrm>
            <a:off x="5729909" y="3513046"/>
            <a:ext cx="1895287" cy="1097280"/>
          </a:xfrm>
          <a:prstGeom prst="rect">
            <a:avLst/>
          </a:prstGeom>
        </p:spPr>
        <p:txBody>
          <a:bodyPr vert="horz" wrap="square" lIns="64008" tIns="45720" rIns="64008" bIns="45720" rtlCol="0">
            <a:noAutofit/>
          </a:bodyPr>
          <a:lstStyle/>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Internship Summit</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Social Event</a:t>
            </a:r>
          </a:p>
          <a:p>
            <a:pPr marL="176213" indent="-176213" eaLnBrk="0" fontAlgn="base" hangingPunct="0">
              <a:lnSpc>
                <a:spcPct val="90000"/>
              </a:lnSpc>
              <a:spcBef>
                <a:spcPts val="500"/>
              </a:spcBef>
              <a:spcAft>
                <a:spcPct val="0"/>
              </a:spcAft>
              <a:buClr>
                <a:srgbClr val="003CB4"/>
              </a:buClr>
              <a:buSzPct val="86000"/>
              <a:buFont typeface="Wingdings 2" pitchFamily="18" charset="2"/>
              <a:buChar char="¡"/>
            </a:pPr>
            <a:r>
              <a:rPr lang="en-US" sz="1600" i="1" dirty="0" smtClean="0">
                <a:solidFill>
                  <a:srgbClr val="000000"/>
                </a:solidFill>
                <a:cs typeface="Calibri" pitchFamily="34" charset="0"/>
              </a:rPr>
              <a:t>Volunteer Event</a:t>
            </a:r>
          </a:p>
        </p:txBody>
      </p:sp>
      <p:sp>
        <p:nvSpPr>
          <p:cNvPr id="4" name="Right Triangle 3"/>
          <p:cNvSpPr/>
          <p:nvPr/>
        </p:nvSpPr>
        <p:spPr>
          <a:xfrm rot="16612632">
            <a:off x="1867011" y="1398864"/>
            <a:ext cx="895011" cy="1929178"/>
          </a:xfrm>
          <a:prstGeom prst="rtTriangle">
            <a:avLst/>
          </a:prstGeom>
          <a:solidFill>
            <a:schemeClr val="accent2">
              <a:lumMod val="60000"/>
              <a:lumOff val="4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5" name="Flowchart: Manual Operation 4"/>
          <p:cNvSpPr/>
          <p:nvPr/>
        </p:nvSpPr>
        <p:spPr>
          <a:xfrm rot="10800000">
            <a:off x="3597151" y="2121225"/>
            <a:ext cx="1940768" cy="802015"/>
          </a:xfrm>
          <a:prstGeom prst="flowChartManualOperation">
            <a:avLst/>
          </a:prstGeom>
          <a:solidFill>
            <a:schemeClr val="accent2">
              <a:lumMod val="60000"/>
              <a:lumOff val="4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8" name="Rounded Rectangle 7"/>
          <p:cNvSpPr/>
          <p:nvPr/>
        </p:nvSpPr>
        <p:spPr bwMode="gray">
          <a:xfrm>
            <a:off x="5784512" y="2589459"/>
            <a:ext cx="1928775" cy="822960"/>
          </a:xfrm>
          <a:prstGeom prst="roundRect">
            <a:avLst>
              <a:gd name="adj" fmla="val 92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502920" bIns="0" rtlCol="0" anchor="t" anchorCtr="0"/>
          <a:lstStyle/>
          <a:p>
            <a:pPr algn="ctr" eaLnBrk="0" fontAlgn="base" hangingPunct="0">
              <a:lnSpc>
                <a:spcPct val="90000"/>
              </a:lnSpc>
              <a:spcBef>
                <a:spcPts val="200"/>
              </a:spcBef>
              <a:spcAft>
                <a:spcPct val="0"/>
              </a:spcAft>
            </a:pPr>
            <a:endParaRPr lang="en-US" sz="2000" i="1" dirty="0" smtClean="0">
              <a:solidFill>
                <a:prstClr val="white"/>
              </a:solidFill>
              <a:latin typeface="Franklin Gothic Medium" pitchFamily="34" charset="0"/>
              <a:cs typeface="Calibri" pitchFamily="34" charset="0"/>
            </a:endParaRPr>
          </a:p>
        </p:txBody>
      </p:sp>
      <p:sp>
        <p:nvSpPr>
          <p:cNvPr id="33" name="Right Arrow 32"/>
          <p:cNvSpPr/>
          <p:nvPr/>
        </p:nvSpPr>
        <p:spPr>
          <a:xfrm>
            <a:off x="609600" y="4876800"/>
            <a:ext cx="7955280" cy="82296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n-US" sz="2000" i="1" dirty="0" smtClean="0">
                <a:solidFill>
                  <a:prstClr val="white"/>
                </a:solidFill>
                <a:latin typeface="Franklin Gothic Medium" pitchFamily="34" charset="0"/>
              </a:rPr>
              <a:t>Spend your summer with Express Scripts!</a:t>
            </a:r>
            <a:endParaRPr lang="en-US" sz="2000" i="1" dirty="0">
              <a:solidFill>
                <a:prstClr val="white"/>
              </a:solidFill>
              <a:latin typeface="Franklin Gothic Medium" pitchFamily="34" charset="0"/>
            </a:endParaRPr>
          </a:p>
        </p:txBody>
      </p:sp>
      <p:sp>
        <p:nvSpPr>
          <p:cNvPr id="38" name="Rounded Rectangle 37"/>
          <p:cNvSpPr/>
          <p:nvPr/>
        </p:nvSpPr>
        <p:spPr>
          <a:xfrm>
            <a:off x="1014984" y="1103922"/>
            <a:ext cx="7114032" cy="1105878"/>
          </a:xfrm>
          <a:prstGeom prst="roundRect">
            <a:avLst/>
          </a:prstGeom>
          <a:solidFill>
            <a:schemeClr val="accent6"/>
          </a:solidFill>
          <a:ln>
            <a:noFill/>
          </a:ln>
          <a:effectLst/>
          <a:scene3d>
            <a:camera prst="orthographicFront">
              <a:rot lat="0" lon="0" rev="0"/>
            </a:camera>
            <a:lightRig rig="contrasting" dir="t">
              <a:rot lat="0" lon="0" rev="78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n-US" sz="2500" i="1" dirty="0" smtClean="0">
                <a:solidFill>
                  <a:prstClr val="white"/>
                </a:solidFill>
                <a:latin typeface="Franklin Gothic Medium" pitchFamily="34" charset="0"/>
              </a:rPr>
              <a:t>Express Scripts Summer Internship Program</a:t>
            </a:r>
            <a:endParaRPr lang="en-US" sz="2500" i="1" dirty="0">
              <a:solidFill>
                <a:prstClr val="white"/>
              </a:solidFill>
              <a:latin typeface="Franklin Gothic Medium" pitchFamily="34" charset="0"/>
            </a:endParaRPr>
          </a:p>
        </p:txBody>
      </p:sp>
      <p:sp>
        <p:nvSpPr>
          <p:cNvPr id="12" name="Rounded Rectangle 11"/>
          <p:cNvSpPr/>
          <p:nvPr/>
        </p:nvSpPr>
        <p:spPr bwMode="gray">
          <a:xfrm>
            <a:off x="1449763" y="2589459"/>
            <a:ext cx="1928775" cy="822960"/>
          </a:xfrm>
          <a:prstGeom prst="roundRect">
            <a:avLst>
              <a:gd name="adj" fmla="val 92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502920" bIns="0" rtlCol="0" anchor="t" anchorCtr="0"/>
          <a:lstStyle/>
          <a:p>
            <a:pPr algn="ctr" eaLnBrk="0" fontAlgn="base" hangingPunct="0">
              <a:lnSpc>
                <a:spcPct val="90000"/>
              </a:lnSpc>
              <a:spcBef>
                <a:spcPts val="200"/>
              </a:spcBef>
              <a:spcAft>
                <a:spcPct val="0"/>
              </a:spcAft>
            </a:pPr>
            <a:endParaRPr lang="en-US" i="1" dirty="0" smtClean="0">
              <a:solidFill>
                <a:prstClr val="white"/>
              </a:solidFill>
              <a:latin typeface="Franklin Gothic Medium" pitchFamily="34" charset="0"/>
              <a:cs typeface="Calibri" pitchFamily="34" charset="0"/>
            </a:endParaRPr>
          </a:p>
        </p:txBody>
      </p:sp>
      <p:sp>
        <p:nvSpPr>
          <p:cNvPr id="15" name="Rounded Rectangle 14"/>
          <p:cNvSpPr/>
          <p:nvPr/>
        </p:nvSpPr>
        <p:spPr bwMode="gray">
          <a:xfrm>
            <a:off x="3599705" y="2589459"/>
            <a:ext cx="1928775" cy="822960"/>
          </a:xfrm>
          <a:prstGeom prst="roundRect">
            <a:avLst>
              <a:gd name="adj" fmla="val 92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502920" bIns="0" rtlCol="0" anchor="t" anchorCtr="0"/>
          <a:lstStyle/>
          <a:p>
            <a:pPr algn="ctr" eaLnBrk="0" fontAlgn="base" hangingPunct="0">
              <a:lnSpc>
                <a:spcPct val="90000"/>
              </a:lnSpc>
              <a:spcBef>
                <a:spcPts val="200"/>
              </a:spcBef>
              <a:spcAft>
                <a:spcPct val="0"/>
              </a:spcAft>
            </a:pPr>
            <a:endParaRPr lang="en-US" i="1" dirty="0" smtClean="0">
              <a:solidFill>
                <a:prstClr val="white"/>
              </a:solidFill>
              <a:latin typeface="Franklin Gothic Medium" pitchFamily="34" charset="0"/>
              <a:cs typeface="Calibri" pitchFamily="34" charset="0"/>
            </a:endParaRPr>
          </a:p>
        </p:txBody>
      </p:sp>
      <p:sp>
        <p:nvSpPr>
          <p:cNvPr id="46" name="Rounded Rectangle 45"/>
          <p:cNvSpPr/>
          <p:nvPr/>
        </p:nvSpPr>
        <p:spPr>
          <a:xfrm>
            <a:off x="2971800" y="5609537"/>
            <a:ext cx="3276600" cy="861570"/>
          </a:xfrm>
          <a:prstGeom prst="roundRect">
            <a:avLst>
              <a:gd name="adj" fmla="val 1096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i="1" dirty="0">
              <a:solidFill>
                <a:prstClr val="white"/>
              </a:solidFill>
            </a:endParaRPr>
          </a:p>
        </p:txBody>
      </p:sp>
      <p:sp>
        <p:nvSpPr>
          <p:cNvPr id="16" name="TextBox 15"/>
          <p:cNvSpPr txBox="1"/>
          <p:nvPr/>
        </p:nvSpPr>
        <p:spPr>
          <a:xfrm>
            <a:off x="1449763" y="2805369"/>
            <a:ext cx="1928775" cy="400110"/>
          </a:xfrm>
          <a:prstGeom prst="rect">
            <a:avLst/>
          </a:prstGeom>
          <a:noFill/>
        </p:spPr>
        <p:txBody>
          <a:bodyPr wrap="square" rtlCol="0">
            <a:spAutoFit/>
          </a:bodyPr>
          <a:lstStyle/>
          <a:p>
            <a:pPr algn="ctr" eaLnBrk="0" fontAlgn="base" hangingPunct="0">
              <a:spcBef>
                <a:spcPct val="0"/>
              </a:spcBef>
              <a:spcAft>
                <a:spcPct val="0"/>
              </a:spcAft>
            </a:pPr>
            <a:r>
              <a:rPr lang="en-US" sz="2000" b="1" i="1" dirty="0" smtClean="0">
                <a:solidFill>
                  <a:prstClr val="white"/>
                </a:solidFill>
                <a:latin typeface="Arial" charset="0"/>
              </a:rPr>
              <a:t>Networking</a:t>
            </a:r>
            <a:endParaRPr lang="en-US" sz="2000" b="1" i="1" dirty="0">
              <a:solidFill>
                <a:prstClr val="white"/>
              </a:solidFill>
              <a:latin typeface="Arial" charset="0"/>
            </a:endParaRPr>
          </a:p>
        </p:txBody>
      </p:sp>
      <p:sp>
        <p:nvSpPr>
          <p:cNvPr id="47" name="TextBox 46"/>
          <p:cNvSpPr txBox="1"/>
          <p:nvPr/>
        </p:nvSpPr>
        <p:spPr>
          <a:xfrm>
            <a:off x="3594270" y="2794596"/>
            <a:ext cx="1928775" cy="400110"/>
          </a:xfrm>
          <a:prstGeom prst="rect">
            <a:avLst/>
          </a:prstGeom>
          <a:noFill/>
        </p:spPr>
        <p:txBody>
          <a:bodyPr wrap="square" rtlCol="0">
            <a:spAutoFit/>
          </a:bodyPr>
          <a:lstStyle/>
          <a:p>
            <a:pPr algn="ctr" eaLnBrk="0" fontAlgn="base" hangingPunct="0">
              <a:spcBef>
                <a:spcPct val="0"/>
              </a:spcBef>
              <a:spcAft>
                <a:spcPct val="0"/>
              </a:spcAft>
            </a:pPr>
            <a:r>
              <a:rPr lang="en-US" sz="2000" b="1" i="1" dirty="0" smtClean="0">
                <a:solidFill>
                  <a:prstClr val="white"/>
                </a:solidFill>
                <a:latin typeface="Arial" charset="0"/>
              </a:rPr>
              <a:t>Development</a:t>
            </a:r>
            <a:endParaRPr lang="en-US" sz="2000" b="1" i="1" dirty="0">
              <a:solidFill>
                <a:prstClr val="white"/>
              </a:solidFill>
              <a:latin typeface="Arial" charset="0"/>
            </a:endParaRPr>
          </a:p>
        </p:txBody>
      </p:sp>
      <p:sp>
        <p:nvSpPr>
          <p:cNvPr id="48" name="TextBox 47"/>
          <p:cNvSpPr txBox="1"/>
          <p:nvPr/>
        </p:nvSpPr>
        <p:spPr>
          <a:xfrm>
            <a:off x="5783842" y="2805099"/>
            <a:ext cx="1928775" cy="400110"/>
          </a:xfrm>
          <a:prstGeom prst="rect">
            <a:avLst/>
          </a:prstGeom>
          <a:noFill/>
        </p:spPr>
        <p:txBody>
          <a:bodyPr wrap="square" rtlCol="0">
            <a:spAutoFit/>
          </a:bodyPr>
          <a:lstStyle/>
          <a:p>
            <a:pPr algn="ctr" eaLnBrk="0" fontAlgn="base" hangingPunct="0">
              <a:spcBef>
                <a:spcPct val="0"/>
              </a:spcBef>
              <a:spcAft>
                <a:spcPct val="0"/>
              </a:spcAft>
            </a:pPr>
            <a:r>
              <a:rPr lang="en-US" sz="2000" b="1" i="1" dirty="0" smtClean="0">
                <a:solidFill>
                  <a:prstClr val="white"/>
                </a:solidFill>
                <a:latin typeface="Arial" charset="0"/>
              </a:rPr>
              <a:t>Activities</a:t>
            </a:r>
            <a:endParaRPr lang="en-US" sz="2000" b="1" i="1" dirty="0">
              <a:solidFill>
                <a:prstClr val="white"/>
              </a:solidFill>
              <a:latin typeface="Arial" charset="0"/>
            </a:endParaRPr>
          </a:p>
        </p:txBody>
      </p:sp>
      <p:sp>
        <p:nvSpPr>
          <p:cNvPr id="24" name="TextBox 23"/>
          <p:cNvSpPr txBox="1"/>
          <p:nvPr/>
        </p:nvSpPr>
        <p:spPr>
          <a:xfrm>
            <a:off x="2953793" y="5749835"/>
            <a:ext cx="3276600" cy="761747"/>
          </a:xfrm>
          <a:prstGeom prst="rect">
            <a:avLst/>
          </a:prstGeom>
          <a:noFill/>
        </p:spPr>
        <p:txBody>
          <a:bodyPr wrap="square" rtlCol="0">
            <a:spAutoFit/>
          </a:bodyPr>
          <a:lstStyle/>
          <a:p>
            <a:pPr algn="ctr" eaLnBrk="0" fontAlgn="base" hangingPunct="0">
              <a:spcBef>
                <a:spcPct val="0"/>
              </a:spcBef>
              <a:spcAft>
                <a:spcPct val="0"/>
              </a:spcAft>
            </a:pPr>
            <a:r>
              <a:rPr lang="en-US" sz="1450" i="1" dirty="0" smtClean="0">
                <a:solidFill>
                  <a:prstClr val="white"/>
                </a:solidFill>
                <a:latin typeface="Arial" charset="0"/>
              </a:rPr>
              <a:t>Open internships can be found online at careers.express-scripts.com keyword search: Intern</a:t>
            </a:r>
            <a:endParaRPr lang="en-US" sz="1300" i="1" dirty="0">
              <a:solidFill>
                <a:prstClr val="white"/>
              </a:solidFill>
              <a:latin typeface="Arial" charset="0"/>
            </a:endParaRPr>
          </a:p>
        </p:txBody>
      </p:sp>
      <p:sp>
        <p:nvSpPr>
          <p:cNvPr id="23" name="Title 22"/>
          <p:cNvSpPr>
            <a:spLocks noGrp="1"/>
          </p:cNvSpPr>
          <p:nvPr>
            <p:ph type="title"/>
          </p:nvPr>
        </p:nvSpPr>
        <p:spPr/>
        <p:txBody>
          <a:bodyPr/>
          <a:lstStyle/>
          <a:p>
            <a:r>
              <a:rPr lang="en-US" dirty="0" smtClean="0"/>
              <a:t>Top of Class Internship Program</a:t>
            </a:r>
            <a:endParaRPr lang="en-US" dirty="0"/>
          </a:p>
        </p:txBody>
      </p:sp>
    </p:spTree>
    <p:extLst>
      <p:ext uri="{BB962C8B-B14F-4D97-AF65-F5344CB8AC3E}">
        <p14:creationId xmlns:p14="http://schemas.microsoft.com/office/powerpoint/2010/main" xmlns="" val="296685921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Today’s Goal and Agenda</a:t>
            </a:r>
            <a:endParaRPr lang="en-US" dirty="0">
              <a:solidFill>
                <a:schemeClr val="bg1"/>
              </a:solidFill>
            </a:endParaRPr>
          </a:p>
        </p:txBody>
      </p:sp>
      <p:sp>
        <p:nvSpPr>
          <p:cNvPr id="3" name="Content Placeholder 2"/>
          <p:cNvSpPr>
            <a:spLocks noGrp="1"/>
          </p:cNvSpPr>
          <p:nvPr>
            <p:ph idx="1"/>
          </p:nvPr>
        </p:nvSpPr>
        <p:spPr>
          <a:xfrm>
            <a:off x="609600" y="2133600"/>
            <a:ext cx="7924800" cy="1981200"/>
          </a:xfrm>
        </p:spPr>
        <p:txBody>
          <a:bodyPr>
            <a:normAutofit/>
          </a:bodyPr>
          <a:lstStyle/>
          <a:p>
            <a:pPr algn="ctr">
              <a:buNone/>
            </a:pPr>
            <a:r>
              <a:rPr lang="en-US" dirty="0" smtClean="0">
                <a:solidFill>
                  <a:schemeClr val="bg1"/>
                </a:solidFill>
              </a:rPr>
              <a:t>Present Project Management and discuss the relationship between Analysis and Design and Project Management</a:t>
            </a:r>
          </a:p>
          <a:p>
            <a:pPr algn="ctr">
              <a:buNone/>
            </a:pPr>
            <a:endParaRPr lang="en-US" dirty="0" smtClean="0"/>
          </a:p>
          <a:p>
            <a:pPr algn="ctr">
              <a:buNone/>
            </a:pPr>
            <a:endParaRPr lang="en-US" dirty="0" smtClean="0"/>
          </a:p>
          <a:p>
            <a:pPr algn="ctr">
              <a:buNone/>
            </a:pP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dirty="0" smtClean="0">
                <a:solidFill>
                  <a:schemeClr val="bg1"/>
                </a:solidFill>
              </a:rPr>
              <a:t>Your Turn</a:t>
            </a:r>
          </a:p>
        </p:txBody>
      </p:sp>
      <p:sp>
        <p:nvSpPr>
          <p:cNvPr id="8195" name="Rectangle 3"/>
          <p:cNvSpPr>
            <a:spLocks noGrp="1" noChangeArrowheads="1"/>
          </p:cNvSpPr>
          <p:nvPr>
            <p:ph idx="1"/>
          </p:nvPr>
        </p:nvSpPr>
        <p:spPr/>
        <p:txBody>
          <a:bodyPr/>
          <a:lstStyle/>
          <a:p>
            <a:pPr>
              <a:defRPr/>
            </a:pPr>
            <a:r>
              <a:rPr lang="en-US" dirty="0" smtClean="0">
                <a:solidFill>
                  <a:schemeClr val="bg1"/>
                </a:solidFill>
              </a:rPr>
              <a:t>When someone says ‘project’ what comes to mind?</a:t>
            </a:r>
          </a:p>
          <a:p>
            <a:pPr>
              <a:defRPr/>
            </a:pPr>
            <a:r>
              <a:rPr lang="en-US" dirty="0" smtClean="0">
                <a:solidFill>
                  <a:schemeClr val="bg1"/>
                </a:solidFill>
              </a:rPr>
              <a:t>What is your class project assignment?</a:t>
            </a:r>
          </a:p>
          <a:p>
            <a:pPr>
              <a:defRPr/>
            </a:pPr>
            <a:r>
              <a:rPr lang="en-US" dirty="0" smtClean="0">
                <a:solidFill>
                  <a:schemeClr val="bg1"/>
                </a:solidFill>
              </a:rPr>
              <a:t>What is the hardest thing about your project?</a:t>
            </a:r>
          </a:p>
          <a:p>
            <a:pPr>
              <a:defRPr/>
            </a:pPr>
            <a:r>
              <a:rPr lang="en-US" dirty="0" smtClean="0">
                <a:solidFill>
                  <a:schemeClr val="bg1"/>
                </a:solidFill>
              </a:rPr>
              <a:t>What has been the biggest surprise so far about your project?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dirty="0" smtClean="0">
                <a:solidFill>
                  <a:schemeClr val="bg1"/>
                </a:solidFill>
              </a:rPr>
              <a:t>Project Definition</a:t>
            </a:r>
          </a:p>
        </p:txBody>
      </p:sp>
      <p:sp>
        <p:nvSpPr>
          <p:cNvPr id="15363" name="Rectangle 3"/>
          <p:cNvSpPr>
            <a:spLocks noGrp="1" noChangeArrowheads="1"/>
          </p:cNvSpPr>
          <p:nvPr>
            <p:ph idx="1"/>
          </p:nvPr>
        </p:nvSpPr>
        <p:spPr/>
        <p:txBody>
          <a:bodyPr/>
          <a:lstStyle/>
          <a:p>
            <a:pPr>
              <a:buFont typeface="Monotype Sorts" pitchFamily="2" charset="2"/>
              <a:buNone/>
              <a:defRPr/>
            </a:pPr>
            <a:r>
              <a:rPr lang="en-US" dirty="0" smtClean="0">
                <a:solidFill>
                  <a:schemeClr val="bg1"/>
                </a:solidFill>
              </a:rPr>
              <a:t>   A project is a temporary endeavor undertaken to create a unique product or service.</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dirty="0" smtClean="0">
                <a:solidFill>
                  <a:schemeClr val="bg1"/>
                </a:solidFill>
              </a:rPr>
              <a:t>Project Characteristics</a:t>
            </a:r>
          </a:p>
        </p:txBody>
      </p:sp>
      <p:sp>
        <p:nvSpPr>
          <p:cNvPr id="14339" name="Rectangle 3"/>
          <p:cNvSpPr>
            <a:spLocks noGrp="1" noChangeArrowheads="1"/>
          </p:cNvSpPr>
          <p:nvPr>
            <p:ph idx="1"/>
          </p:nvPr>
        </p:nvSpPr>
        <p:spPr/>
        <p:txBody>
          <a:bodyPr/>
          <a:lstStyle/>
          <a:p>
            <a:pPr>
              <a:defRPr/>
            </a:pPr>
            <a:r>
              <a:rPr lang="en-US" dirty="0" smtClean="0">
                <a:solidFill>
                  <a:schemeClr val="bg1"/>
                </a:solidFill>
              </a:rPr>
              <a:t>Performed by People</a:t>
            </a:r>
          </a:p>
          <a:p>
            <a:pPr>
              <a:defRPr/>
            </a:pPr>
            <a:r>
              <a:rPr lang="en-US" dirty="0" smtClean="0">
                <a:solidFill>
                  <a:schemeClr val="bg1"/>
                </a:solidFill>
              </a:rPr>
              <a:t>Constrained by Resources</a:t>
            </a:r>
          </a:p>
          <a:p>
            <a:pPr>
              <a:defRPr/>
            </a:pPr>
            <a:r>
              <a:rPr lang="en-US" dirty="0" smtClean="0">
                <a:solidFill>
                  <a:schemeClr val="bg1"/>
                </a:solidFill>
              </a:rPr>
              <a:t>Planned, Executed and Controlled</a:t>
            </a:r>
          </a:p>
          <a:p>
            <a:pPr>
              <a:defRPr/>
            </a:pPr>
            <a:r>
              <a:rPr lang="en-US" dirty="0" smtClean="0">
                <a:solidFill>
                  <a:schemeClr val="bg1"/>
                </a:solidFill>
              </a:rPr>
              <a:t>Temporary and Unique (as opposed to operations, which are ongoing and repetitive)</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dirty="0" smtClean="0">
                <a:solidFill>
                  <a:schemeClr val="bg1"/>
                </a:solidFill>
              </a:rPr>
              <a:t>Successful Project</a:t>
            </a:r>
          </a:p>
        </p:txBody>
      </p:sp>
      <p:sp>
        <p:nvSpPr>
          <p:cNvPr id="17411" name="Rectangle 3"/>
          <p:cNvSpPr>
            <a:spLocks noGrp="1" noChangeArrowheads="1"/>
          </p:cNvSpPr>
          <p:nvPr>
            <p:ph idx="1"/>
          </p:nvPr>
        </p:nvSpPr>
        <p:spPr/>
        <p:txBody>
          <a:bodyPr/>
          <a:lstStyle/>
          <a:p>
            <a:pPr>
              <a:defRPr/>
            </a:pPr>
            <a:r>
              <a:rPr lang="en-US" dirty="0" smtClean="0">
                <a:solidFill>
                  <a:schemeClr val="bg1"/>
                </a:solidFill>
              </a:rPr>
              <a:t>Meets or exceeds the customers requirements</a:t>
            </a:r>
          </a:p>
          <a:p>
            <a:pPr>
              <a:defRPr/>
            </a:pPr>
            <a:r>
              <a:rPr lang="en-US" dirty="0" smtClean="0">
                <a:solidFill>
                  <a:schemeClr val="bg1"/>
                </a:solidFill>
              </a:rPr>
              <a:t>Delivered on time</a:t>
            </a:r>
          </a:p>
          <a:p>
            <a:pPr>
              <a:defRPr/>
            </a:pPr>
            <a:r>
              <a:rPr lang="en-US" dirty="0" smtClean="0">
                <a:solidFill>
                  <a:schemeClr val="bg1"/>
                </a:solidFill>
              </a:rPr>
              <a:t>Within Budget</a:t>
            </a: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Foundry">
      <a:majorFont>
        <a:latin typeface="Rockwell"/>
        <a:ea typeface=""/>
        <a:cs typeface=""/>
        <a:font script="Grek" typeface="Times New Roman"/>
        <a:font script="Cyrl" typeface="Times New Roman"/>
        <a:font script="Jpan" typeface="HG明朝B"/>
        <a:font script="Hang" typeface="바탕"/>
        <a:font script="Hans" typeface="宋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Times New Roman"/>
        <a:font script="Cyrl" typeface="Times New Roman"/>
        <a:font script="Jpan" typeface="HG明朝B"/>
        <a:font script="Hang" typeface="바탕"/>
        <a:font script="Hans" typeface="宋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50800" h="508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140000" t="120000" r="105000" b="150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2014 Express Scripts Template">
  <a:themeElements>
    <a:clrScheme name="2014 Express Scripts Palette">
      <a:dk1>
        <a:srgbClr val="000000"/>
      </a:dk1>
      <a:lt1>
        <a:sysClr val="window" lastClr="FFFFFF"/>
      </a:lt1>
      <a:dk2>
        <a:srgbClr val="F4DC2C"/>
      </a:dk2>
      <a:lt2>
        <a:srgbClr val="71B1D5"/>
      </a:lt2>
      <a:accent1>
        <a:srgbClr val="003CB4"/>
      </a:accent1>
      <a:accent2>
        <a:srgbClr val="FE9100"/>
      </a:accent2>
      <a:accent3>
        <a:srgbClr val="840C4A"/>
      </a:accent3>
      <a:accent4>
        <a:srgbClr val="DC4B0A"/>
      </a:accent4>
      <a:accent5>
        <a:srgbClr val="CDD71E"/>
      </a:accent5>
      <a:accent6>
        <a:srgbClr val="9BA90E"/>
      </a:accent6>
      <a:hlink>
        <a:srgbClr val="0000FF"/>
      </a:hlink>
      <a:folHlink>
        <a:srgbClr val="840C4A"/>
      </a:folHlink>
    </a:clrScheme>
    <a:fontScheme name="Express Scripts">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spPr>
      <a:bodyPr wrap="square" lIns="0" tIns="0" rIns="0" bIns="0" rtlCol="0" anchor="ctr">
        <a:noAutofit/>
      </a:bodyPr>
      <a:lstStyle>
        <a:defPPr algn="r">
          <a:lnSpc>
            <a:spcPct val="90000"/>
          </a:lnSpc>
          <a:spcAft>
            <a:spcPts val="700"/>
          </a:spcAft>
          <a:defRPr sz="1100" dirty="0" smtClean="0"/>
        </a:defPPr>
      </a:lst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1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2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0.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3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5.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6.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ppt/theme/themeOverride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06dbc50a-7c40-497c-8ead-392c4a2b388e">
  <element uid="3a0f620a-74f7-4504-a030-448d9ea0e08a" value=""/>
  <element uid="id_classification_generalbusiness" value=""/>
  <element uid="0bf5a77d-3f3a-4e58-9a8a-1570d5e8454d" value=""/>
</sisl>
</file>

<file path=customXml/itemProps1.xml><?xml version="1.0" encoding="utf-8"?>
<ds:datastoreItem xmlns:ds="http://schemas.openxmlformats.org/officeDocument/2006/customXml" ds:itemID="{4A1DFCBD-2482-4F6C-800D-34BF1FEA1581}">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1823</TotalTime>
  <Pages>33</Pages>
  <Words>2489</Words>
  <Application>Microsoft Office PowerPoint</Application>
  <PresentationFormat>On-screen Show (4:3)</PresentationFormat>
  <Paragraphs>345</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Foundry</vt:lpstr>
      <vt:lpstr>2014 Express Scripts Template</vt:lpstr>
      <vt:lpstr>Project Management</vt:lpstr>
      <vt:lpstr>Introduction </vt:lpstr>
      <vt:lpstr>Making the Use of Prescription Drugs Safer  and More Affordable</vt:lpstr>
      <vt:lpstr>Top of Class Internship Program</vt:lpstr>
      <vt:lpstr>Today’s Goal and Agenda</vt:lpstr>
      <vt:lpstr>Your Turn</vt:lpstr>
      <vt:lpstr>Project Definition</vt:lpstr>
      <vt:lpstr>Project Characteristics</vt:lpstr>
      <vt:lpstr>Successful Project</vt:lpstr>
      <vt:lpstr>Project Management</vt:lpstr>
      <vt:lpstr>Project Management Vs. Project Methodology</vt:lpstr>
      <vt:lpstr>5 Project Stages/Processes</vt:lpstr>
      <vt:lpstr> Project to Development Relationship Model </vt:lpstr>
      <vt:lpstr>Roles of a Project Manager</vt:lpstr>
      <vt:lpstr>Project Management Functions</vt:lpstr>
      <vt:lpstr>Scope Management </vt:lpstr>
      <vt:lpstr>Scope</vt:lpstr>
      <vt:lpstr>Change Control </vt:lpstr>
      <vt:lpstr>Risk Management</vt:lpstr>
      <vt:lpstr>Communications  Management</vt:lpstr>
      <vt:lpstr>Communications Management</vt:lpstr>
      <vt:lpstr>Schedule Management</vt:lpstr>
      <vt:lpstr>Schedule Management</vt:lpstr>
      <vt:lpstr>Resource Management </vt:lpstr>
      <vt:lpstr>Quality Management </vt:lpstr>
      <vt:lpstr>Cost Management</vt:lpstr>
      <vt:lpstr>Procurement Management</vt:lpstr>
      <vt:lpstr>Characteristics of Effective Project Management</vt:lpstr>
      <vt:lpstr>What does all this mean to you?</vt:lpstr>
      <vt:lpstr>Benefits</vt:lpstr>
      <vt:lpstr>INF SYS 6847 :  FINANCIAL AND PROJECT MANAGEMENT </vt:lpstr>
      <vt:lpstr>To be successful in PM ...</vt:lpstr>
      <vt:lpstr>Questions/Comments?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subject/>
  <dc:creator/>
  <cp:keywords/>
  <dc:description/>
  <cp:lastModifiedBy>p043118</cp:lastModifiedBy>
  <cp:revision>138</cp:revision>
  <cp:lastPrinted>1997-11-10T02:13:50Z</cp:lastPrinted>
  <dcterms:created xsi:type="dcterms:W3CDTF">1997-11-09T23:04:10Z</dcterms:created>
  <dcterms:modified xsi:type="dcterms:W3CDTF">2015-04-17T20:30:02Z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docIndexRef">
    <vt:lpwstr>0d4c8cb4-3bf4-41d2-92fa-fcae1ca19203</vt:lpwstr>
  </property>
  <property fmtid="{D5CDD505-2E9C-101B-9397-08002B2CF9AE}" pid="4" name="bjSaver">
    <vt:lpwstr>4dN1t3HdIf3ppcZZfnHjOM1j34OLN6+o</vt:lpwstr>
  </property>
  <property fmtid="{D5CDD505-2E9C-101B-9397-08002B2CF9AE}" pid="5" name="bjDocumentLabelXML">
    <vt:lpwstr>&lt;?xml version="1.0" encoding="us-ascii"?&gt;&lt;sisl xmlns:xsi="http://www.w3.org/2001/XMLSchema-instance" xmlns:xsd="http://www.w3.org/2001/XMLSchema" sislVersion="0" policy="06dbc50a-7c40-497c-8ead-392c4a2b388e" xmlns="http://www.boldonjames.com/2008/01/sie/i</vt:lpwstr>
  </property>
  <property fmtid="{D5CDD505-2E9C-101B-9397-08002B2CF9AE}" pid="6" name="bjDocumentLabelXML-0">
    <vt:lpwstr>nternal/label"&gt;&lt;element uid="3a0f620a-74f7-4504-a030-448d9ea0e08a" value="" /&gt;&lt;element uid="id_classification_generalbusiness" value="" /&gt;&lt;element uid="0bf5a77d-3f3a-4e58-9a8a-1570d5e8454d" value="" /&gt;&lt;/sisl&gt;</vt:lpwstr>
  </property>
  <property fmtid="{D5CDD505-2E9C-101B-9397-08002B2CF9AE}" pid="7" name="bjDocumentSecurityLabel">
    <vt:lpwstr>Internal</vt:lpwstr>
  </property>
  <property fmtid="{D5CDD505-2E9C-101B-9397-08002B2CF9AE}" pid="8" name="bjESIDataClassification">
    <vt:lpwstr>XYZZYInternalfwo[qei34890ty@^C@#%^11dc45</vt:lpwstr>
  </property>
</Properties>
</file>