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6"/>
  </p:notesMasterIdLst>
  <p:sldIdLst>
    <p:sldId id="256" r:id="rId2"/>
    <p:sldId id="257" r:id="rId3"/>
    <p:sldId id="266" r:id="rId4"/>
    <p:sldId id="260" r:id="rId5"/>
    <p:sldId id="262" r:id="rId6"/>
    <p:sldId id="263" r:id="rId7"/>
    <p:sldId id="264" r:id="rId8"/>
    <p:sldId id="265" r:id="rId9"/>
    <p:sldId id="268" r:id="rId10"/>
    <p:sldId id="269" r:id="rId11"/>
    <p:sldId id="270" r:id="rId12"/>
    <p:sldId id="258" r:id="rId13"/>
    <p:sldId id="267"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9229" autoAdjust="0"/>
  </p:normalViewPr>
  <p:slideViewPr>
    <p:cSldViewPr>
      <p:cViewPr varScale="1">
        <p:scale>
          <a:sx n="61" d="100"/>
          <a:sy n="61" d="100"/>
        </p:scale>
        <p:origin x="-16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7DFB3E-4CC2-498F-AFD7-F625B4A271F4}" type="doc">
      <dgm:prSet loTypeId="urn:microsoft.com/office/officeart/2005/8/layout/cycle4" loCatId="cycle" qsTypeId="urn:microsoft.com/office/officeart/2005/8/quickstyle/simple1" qsCatId="simple" csTypeId="urn:microsoft.com/office/officeart/2005/8/colors/colorful1" csCatId="colorful" phldr="1"/>
      <dgm:spPr/>
      <dgm:t>
        <a:bodyPr/>
        <a:lstStyle/>
        <a:p>
          <a:endParaRPr lang="en-US"/>
        </a:p>
      </dgm:t>
    </dgm:pt>
    <dgm:pt modelId="{EF4F5723-CE86-4D10-A1F7-BAA092EE2D72}">
      <dgm:prSet phldrT="[Text]"/>
      <dgm:spPr/>
      <dgm:t>
        <a:bodyPr/>
        <a:lstStyle/>
        <a:p>
          <a:pPr algn="l"/>
          <a:r>
            <a:rPr lang="en-US" dirty="0" smtClean="0"/>
            <a:t>Ltd hours &amp; Ltd Choice</a:t>
          </a:r>
          <a:endParaRPr lang="en-US" dirty="0"/>
        </a:p>
      </dgm:t>
    </dgm:pt>
    <dgm:pt modelId="{8316CDBA-B79C-4A9B-923D-930AF350EC17}" type="parTrans" cxnId="{E2D914F8-AB46-4CE2-8BE0-359C87CB093E}">
      <dgm:prSet/>
      <dgm:spPr/>
      <dgm:t>
        <a:bodyPr/>
        <a:lstStyle/>
        <a:p>
          <a:endParaRPr lang="en-US"/>
        </a:p>
      </dgm:t>
    </dgm:pt>
    <dgm:pt modelId="{CF599D98-AC08-4BE7-B7BA-77430DD5EAF1}" type="sibTrans" cxnId="{E2D914F8-AB46-4CE2-8BE0-359C87CB093E}">
      <dgm:prSet/>
      <dgm:spPr/>
      <dgm:t>
        <a:bodyPr/>
        <a:lstStyle/>
        <a:p>
          <a:endParaRPr lang="en-US"/>
        </a:p>
      </dgm:t>
    </dgm:pt>
    <dgm:pt modelId="{C05AE184-1B54-4D88-9427-5640F5752E18}">
      <dgm:prSet phldrT="[Text]"/>
      <dgm:spPr/>
      <dgm:t>
        <a:bodyPr/>
        <a:lstStyle/>
        <a:p>
          <a:r>
            <a:rPr lang="en-US" dirty="0" smtClean="0"/>
            <a:t>Open 3 days/wk</a:t>
          </a:r>
          <a:endParaRPr lang="en-US" dirty="0"/>
        </a:p>
      </dgm:t>
    </dgm:pt>
    <dgm:pt modelId="{663DA6D6-561E-4239-BC09-B5F5110EA9F3}" type="parTrans" cxnId="{8487E957-8CE4-4ABB-A31E-19C62BB10415}">
      <dgm:prSet/>
      <dgm:spPr/>
      <dgm:t>
        <a:bodyPr/>
        <a:lstStyle/>
        <a:p>
          <a:endParaRPr lang="en-US"/>
        </a:p>
      </dgm:t>
    </dgm:pt>
    <dgm:pt modelId="{C17E9C8B-9AFD-4D1E-B0AA-FC1B90406251}" type="sibTrans" cxnId="{8487E957-8CE4-4ABB-A31E-19C62BB10415}">
      <dgm:prSet/>
      <dgm:spPr/>
      <dgm:t>
        <a:bodyPr/>
        <a:lstStyle/>
        <a:p>
          <a:endParaRPr lang="en-US"/>
        </a:p>
      </dgm:t>
    </dgm:pt>
    <dgm:pt modelId="{0486CAD3-F6F6-4DAA-BA4F-DE273F92A975}">
      <dgm:prSet phldrT="[Text]"/>
      <dgm:spPr/>
      <dgm:t>
        <a:bodyPr/>
        <a:lstStyle/>
        <a:p>
          <a:pPr algn="r"/>
          <a:r>
            <a:rPr lang="en-US" dirty="0" smtClean="0"/>
            <a:t>Ever-changing selection &amp; low price</a:t>
          </a:r>
          <a:endParaRPr lang="en-US" dirty="0"/>
        </a:p>
      </dgm:t>
    </dgm:pt>
    <dgm:pt modelId="{FCEED463-38E8-4703-AC6C-695A08ECCA08}" type="parTrans" cxnId="{0E970E36-C9AB-4B61-B0E4-298E39BBB202}">
      <dgm:prSet/>
      <dgm:spPr/>
      <dgm:t>
        <a:bodyPr/>
        <a:lstStyle/>
        <a:p>
          <a:endParaRPr lang="en-US"/>
        </a:p>
      </dgm:t>
    </dgm:pt>
    <dgm:pt modelId="{371F77BF-1839-4633-9AAF-9B4BE929F998}" type="sibTrans" cxnId="{0E970E36-C9AB-4B61-B0E4-298E39BBB202}">
      <dgm:prSet/>
      <dgm:spPr/>
      <dgm:t>
        <a:bodyPr/>
        <a:lstStyle/>
        <a:p>
          <a:endParaRPr lang="en-US"/>
        </a:p>
      </dgm:t>
    </dgm:pt>
    <dgm:pt modelId="{FAB0C880-9EEB-4FD6-A3C3-2DE0FF03BE66}">
      <dgm:prSet phldrT="[Text]"/>
      <dgm:spPr/>
      <dgm:t>
        <a:bodyPr/>
        <a:lstStyle/>
        <a:p>
          <a:r>
            <a:rPr lang="en-US" dirty="0" smtClean="0"/>
            <a:t>Close-outs, overstocks, one of a kind</a:t>
          </a:r>
          <a:endParaRPr lang="en-US" dirty="0"/>
        </a:p>
      </dgm:t>
    </dgm:pt>
    <dgm:pt modelId="{E44BF661-9CF8-4931-937E-E5ED0568AFD8}" type="parTrans" cxnId="{54531314-BAD1-4162-BC65-FC8DFEE3AC02}">
      <dgm:prSet/>
      <dgm:spPr/>
      <dgm:t>
        <a:bodyPr/>
        <a:lstStyle/>
        <a:p>
          <a:endParaRPr lang="en-US"/>
        </a:p>
      </dgm:t>
    </dgm:pt>
    <dgm:pt modelId="{CBB28D33-F723-4213-A648-FF46BFDFE288}" type="sibTrans" cxnId="{54531314-BAD1-4162-BC65-FC8DFEE3AC02}">
      <dgm:prSet/>
      <dgm:spPr/>
      <dgm:t>
        <a:bodyPr/>
        <a:lstStyle/>
        <a:p>
          <a:endParaRPr lang="en-US"/>
        </a:p>
      </dgm:t>
    </dgm:pt>
    <dgm:pt modelId="{EB37B758-1BD3-45E5-AC0B-AEA5EEAFC43F}">
      <dgm:prSet phldrT="[Text]"/>
      <dgm:spPr/>
      <dgm:t>
        <a:bodyPr/>
        <a:lstStyle/>
        <a:p>
          <a:pPr algn="r"/>
          <a:r>
            <a:rPr lang="en-US" dirty="0" smtClean="0"/>
            <a:t>Lean fulfillment</a:t>
          </a:r>
          <a:endParaRPr lang="en-US" dirty="0"/>
        </a:p>
      </dgm:t>
    </dgm:pt>
    <dgm:pt modelId="{5031D033-103F-426D-A339-752469CB2CEE}" type="parTrans" cxnId="{4AA6F0BC-5174-4E25-9A56-A316A64E7C1C}">
      <dgm:prSet/>
      <dgm:spPr/>
      <dgm:t>
        <a:bodyPr/>
        <a:lstStyle/>
        <a:p>
          <a:endParaRPr lang="en-US"/>
        </a:p>
      </dgm:t>
    </dgm:pt>
    <dgm:pt modelId="{0622E3F0-CB4D-4DA5-B54A-AF3E1AA22FBD}" type="sibTrans" cxnId="{4AA6F0BC-5174-4E25-9A56-A316A64E7C1C}">
      <dgm:prSet/>
      <dgm:spPr/>
      <dgm:t>
        <a:bodyPr/>
        <a:lstStyle/>
        <a:p>
          <a:endParaRPr lang="en-US"/>
        </a:p>
      </dgm:t>
    </dgm:pt>
    <dgm:pt modelId="{7D9A5A6F-75B6-4B6C-90DC-8D6A1AD58A0C}">
      <dgm:prSet phldrT="[Text]"/>
      <dgm:spPr/>
      <dgm:t>
        <a:bodyPr/>
        <a:lstStyle/>
        <a:p>
          <a:r>
            <a:rPr lang="en-US" dirty="0" smtClean="0"/>
            <a:t>No special orders, backorders or holds</a:t>
          </a:r>
          <a:endParaRPr lang="en-US" dirty="0"/>
        </a:p>
      </dgm:t>
    </dgm:pt>
    <dgm:pt modelId="{AA78DAF2-1CB9-424B-AEC5-4E3C3340B657}" type="parTrans" cxnId="{E7E5A765-D2AA-45B2-802F-25F121F6B5B8}">
      <dgm:prSet/>
      <dgm:spPr/>
      <dgm:t>
        <a:bodyPr/>
        <a:lstStyle/>
        <a:p>
          <a:endParaRPr lang="en-US"/>
        </a:p>
      </dgm:t>
    </dgm:pt>
    <dgm:pt modelId="{39EFEB72-A350-48F5-BD95-95338763F89B}" type="sibTrans" cxnId="{E7E5A765-D2AA-45B2-802F-25F121F6B5B8}">
      <dgm:prSet/>
      <dgm:spPr/>
      <dgm:t>
        <a:bodyPr/>
        <a:lstStyle/>
        <a:p>
          <a:endParaRPr lang="en-US"/>
        </a:p>
      </dgm:t>
    </dgm:pt>
    <dgm:pt modelId="{F0C968DF-340E-404A-8FCC-4669D0504E6D}">
      <dgm:prSet phldrT="[Text]"/>
      <dgm:spPr/>
      <dgm:t>
        <a:bodyPr/>
        <a:lstStyle/>
        <a:p>
          <a:pPr algn="l"/>
          <a:r>
            <a:rPr lang="en-US" dirty="0" smtClean="0"/>
            <a:t>Customer-centric experience</a:t>
          </a:r>
          <a:endParaRPr lang="en-US" dirty="0"/>
        </a:p>
      </dgm:t>
    </dgm:pt>
    <dgm:pt modelId="{2BDE4295-6730-45E3-9049-24AC3E2A6E15}" type="parTrans" cxnId="{AA400710-7C9E-40B2-90FB-F5BE9A4EAA0F}">
      <dgm:prSet/>
      <dgm:spPr/>
      <dgm:t>
        <a:bodyPr/>
        <a:lstStyle/>
        <a:p>
          <a:endParaRPr lang="en-US"/>
        </a:p>
      </dgm:t>
    </dgm:pt>
    <dgm:pt modelId="{BD398A3C-5950-4B1F-9C85-B242F06EB253}" type="sibTrans" cxnId="{AA400710-7C9E-40B2-90FB-F5BE9A4EAA0F}">
      <dgm:prSet/>
      <dgm:spPr/>
      <dgm:t>
        <a:bodyPr/>
        <a:lstStyle/>
        <a:p>
          <a:endParaRPr lang="en-US"/>
        </a:p>
      </dgm:t>
    </dgm:pt>
    <dgm:pt modelId="{DA8E2F7B-5816-49CD-8F74-1997E6F62757}">
      <dgm:prSet phldrT="[Text]"/>
      <dgm:spPr/>
      <dgm:t>
        <a:bodyPr/>
        <a:lstStyle/>
        <a:p>
          <a:r>
            <a:rPr lang="en-US" dirty="0" smtClean="0"/>
            <a:t>Employee engagement with customer</a:t>
          </a:r>
          <a:endParaRPr lang="en-US" dirty="0"/>
        </a:p>
      </dgm:t>
    </dgm:pt>
    <dgm:pt modelId="{C64D3728-5D8E-4885-AA32-DB561FEB0F96}" type="parTrans" cxnId="{E26099C0-AECE-45E3-A3D4-77B2F12374DB}">
      <dgm:prSet/>
      <dgm:spPr/>
      <dgm:t>
        <a:bodyPr/>
        <a:lstStyle/>
        <a:p>
          <a:endParaRPr lang="en-US"/>
        </a:p>
      </dgm:t>
    </dgm:pt>
    <dgm:pt modelId="{0456902C-C26D-404E-80A9-10653AF84D37}" type="sibTrans" cxnId="{E26099C0-AECE-45E3-A3D4-77B2F12374DB}">
      <dgm:prSet/>
      <dgm:spPr/>
      <dgm:t>
        <a:bodyPr/>
        <a:lstStyle/>
        <a:p>
          <a:endParaRPr lang="en-US"/>
        </a:p>
      </dgm:t>
    </dgm:pt>
    <dgm:pt modelId="{BEEBA81E-2AF5-4B05-A0AF-82BD42EDB391}">
      <dgm:prSet phldrT="[Text]"/>
      <dgm:spPr/>
      <dgm:t>
        <a:bodyPr/>
        <a:lstStyle/>
        <a:p>
          <a:r>
            <a:rPr lang="en-US" dirty="0" smtClean="0"/>
            <a:t>No frills or options</a:t>
          </a:r>
          <a:endParaRPr lang="en-US" dirty="0"/>
        </a:p>
      </dgm:t>
    </dgm:pt>
    <dgm:pt modelId="{D290A391-DBEB-4B5E-8C0F-DFDD1D57C70A}" type="parTrans" cxnId="{B848D785-B13A-4C73-8482-4FC5CAF34EC2}">
      <dgm:prSet/>
      <dgm:spPr/>
      <dgm:t>
        <a:bodyPr/>
        <a:lstStyle/>
        <a:p>
          <a:endParaRPr lang="en-US"/>
        </a:p>
      </dgm:t>
    </dgm:pt>
    <dgm:pt modelId="{9982970F-5FC8-4283-9381-57C6DC074E41}" type="sibTrans" cxnId="{B848D785-B13A-4C73-8482-4FC5CAF34EC2}">
      <dgm:prSet/>
      <dgm:spPr/>
      <dgm:t>
        <a:bodyPr/>
        <a:lstStyle/>
        <a:p>
          <a:endParaRPr lang="en-US"/>
        </a:p>
      </dgm:t>
    </dgm:pt>
    <dgm:pt modelId="{AF5BBEA6-E473-4EA6-8D38-AF8FC5543506}">
      <dgm:prSet phldrT="[Text]"/>
      <dgm:spPr/>
      <dgm:t>
        <a:bodyPr/>
        <a:lstStyle/>
        <a:p>
          <a:r>
            <a:rPr lang="en-US" dirty="0" smtClean="0"/>
            <a:t>Low overhead</a:t>
          </a:r>
          <a:endParaRPr lang="en-US" dirty="0"/>
        </a:p>
      </dgm:t>
    </dgm:pt>
    <dgm:pt modelId="{7B1CEEF2-60F8-40C5-90B5-0CD3638511BC}" type="parTrans" cxnId="{44B84E35-AA63-4554-A6B5-9D3C102385A3}">
      <dgm:prSet/>
      <dgm:spPr/>
      <dgm:t>
        <a:bodyPr/>
        <a:lstStyle/>
        <a:p>
          <a:endParaRPr lang="en-US"/>
        </a:p>
      </dgm:t>
    </dgm:pt>
    <dgm:pt modelId="{15B004B7-F438-4E4C-88C5-66F509088AB7}" type="sibTrans" cxnId="{44B84E35-AA63-4554-A6B5-9D3C102385A3}">
      <dgm:prSet/>
      <dgm:spPr/>
      <dgm:t>
        <a:bodyPr/>
        <a:lstStyle/>
        <a:p>
          <a:endParaRPr lang="en-US"/>
        </a:p>
      </dgm:t>
    </dgm:pt>
    <dgm:pt modelId="{D0CF6FB8-29DA-45B0-8084-8FF11393EDA5}">
      <dgm:prSet phldrT="[Text]"/>
      <dgm:spPr/>
      <dgm:t>
        <a:bodyPr/>
        <a:lstStyle/>
        <a:p>
          <a:r>
            <a:rPr lang="en-US" dirty="0" smtClean="0"/>
            <a:t>Lean supply chain</a:t>
          </a:r>
          <a:endParaRPr lang="en-US" dirty="0"/>
        </a:p>
      </dgm:t>
    </dgm:pt>
    <dgm:pt modelId="{71ECA79C-853D-41C1-B127-E34A6F339804}" type="parTrans" cxnId="{D75290DA-5022-4A87-B260-45318330E4DB}">
      <dgm:prSet/>
      <dgm:spPr/>
      <dgm:t>
        <a:bodyPr/>
        <a:lstStyle/>
        <a:p>
          <a:endParaRPr lang="en-US"/>
        </a:p>
      </dgm:t>
    </dgm:pt>
    <dgm:pt modelId="{69A622AB-C288-4CE6-BB40-CE456613E810}" type="sibTrans" cxnId="{D75290DA-5022-4A87-B260-45318330E4DB}">
      <dgm:prSet/>
      <dgm:spPr/>
      <dgm:t>
        <a:bodyPr/>
        <a:lstStyle/>
        <a:p>
          <a:endParaRPr lang="en-US"/>
        </a:p>
      </dgm:t>
    </dgm:pt>
    <dgm:pt modelId="{2F198BB6-0B62-4F53-A876-98B29DC19E5C}">
      <dgm:prSet phldrT="[Text]"/>
      <dgm:spPr/>
      <dgm:t>
        <a:bodyPr/>
        <a:lstStyle/>
        <a:p>
          <a:r>
            <a:rPr lang="en-US" dirty="0" smtClean="0"/>
            <a:t>Customer-driven buying experience</a:t>
          </a:r>
          <a:endParaRPr lang="en-US" dirty="0"/>
        </a:p>
      </dgm:t>
    </dgm:pt>
    <dgm:pt modelId="{5FED1079-A012-45B0-8D2E-972D549B4218}" type="parTrans" cxnId="{2E6F1C61-92A4-4E5D-9CC2-FBC2862784D8}">
      <dgm:prSet/>
      <dgm:spPr/>
      <dgm:t>
        <a:bodyPr/>
        <a:lstStyle/>
        <a:p>
          <a:endParaRPr lang="en-US"/>
        </a:p>
      </dgm:t>
    </dgm:pt>
    <dgm:pt modelId="{ECD4E5BF-2888-423D-8C51-FBD71D5388B7}" type="sibTrans" cxnId="{2E6F1C61-92A4-4E5D-9CC2-FBC2862784D8}">
      <dgm:prSet/>
      <dgm:spPr/>
      <dgm:t>
        <a:bodyPr/>
        <a:lstStyle/>
        <a:p>
          <a:endParaRPr lang="en-US"/>
        </a:p>
      </dgm:t>
    </dgm:pt>
    <dgm:pt modelId="{DD7A272F-61FD-4B18-A80D-B8AB1DAAFEEE}">
      <dgm:prSet phldrT="[Text]"/>
      <dgm:spPr/>
      <dgm:t>
        <a:bodyPr/>
        <a:lstStyle/>
        <a:p>
          <a:endParaRPr lang="en-US" dirty="0"/>
        </a:p>
      </dgm:t>
    </dgm:pt>
    <dgm:pt modelId="{C2BEC74A-57A0-441A-845D-8D81049A983C}" type="parTrans" cxnId="{3BA13B04-E2B5-4C32-8CF5-64E79E511255}">
      <dgm:prSet/>
      <dgm:spPr/>
    </dgm:pt>
    <dgm:pt modelId="{30E87C1B-8BC6-468B-BB3D-B886AEA94070}" type="sibTrans" cxnId="{3BA13B04-E2B5-4C32-8CF5-64E79E511255}">
      <dgm:prSet/>
      <dgm:spPr/>
    </dgm:pt>
    <dgm:pt modelId="{0774781A-F9A6-44E8-89F1-7BDB74F82F3E}">
      <dgm:prSet phldrT="[Text]"/>
      <dgm:spPr/>
      <dgm:t>
        <a:bodyPr/>
        <a:lstStyle/>
        <a:p>
          <a:endParaRPr lang="en-US" dirty="0"/>
        </a:p>
      </dgm:t>
    </dgm:pt>
    <dgm:pt modelId="{85ADDB5E-32E1-4C4F-9010-5148F67FA489}" type="parTrans" cxnId="{6EF69F06-1284-4C25-A51A-9841277B411D}">
      <dgm:prSet/>
      <dgm:spPr/>
    </dgm:pt>
    <dgm:pt modelId="{A338ABAC-71F6-4B7A-BA88-85549EEB9DD1}" type="sibTrans" cxnId="{6EF69F06-1284-4C25-A51A-9841277B411D}">
      <dgm:prSet/>
      <dgm:spPr/>
    </dgm:pt>
    <dgm:pt modelId="{6FD8D708-D9E0-47A0-926D-16F6526EDBDB}">
      <dgm:prSet phldrT="[Text]"/>
      <dgm:spPr/>
      <dgm:t>
        <a:bodyPr/>
        <a:lstStyle/>
        <a:p>
          <a:endParaRPr lang="en-US" dirty="0"/>
        </a:p>
      </dgm:t>
    </dgm:pt>
    <dgm:pt modelId="{1FE46544-2B96-4AE9-83CB-B33A52C09616}" type="parTrans" cxnId="{480DF860-727E-47FF-BBD4-B7D2371D52E1}">
      <dgm:prSet/>
      <dgm:spPr/>
    </dgm:pt>
    <dgm:pt modelId="{BB0145AF-B9DE-4E13-A6AB-93C93C27B30C}" type="sibTrans" cxnId="{480DF860-727E-47FF-BBD4-B7D2371D52E1}">
      <dgm:prSet/>
      <dgm:spPr/>
    </dgm:pt>
    <dgm:pt modelId="{05327EA1-E9BC-456F-8F71-375CBA411036}" type="pres">
      <dgm:prSet presAssocID="{957DFB3E-4CC2-498F-AFD7-F625B4A271F4}" presName="cycleMatrixDiagram" presStyleCnt="0">
        <dgm:presLayoutVars>
          <dgm:chMax val="1"/>
          <dgm:dir/>
          <dgm:animLvl val="lvl"/>
          <dgm:resizeHandles val="exact"/>
        </dgm:presLayoutVars>
      </dgm:prSet>
      <dgm:spPr/>
      <dgm:t>
        <a:bodyPr/>
        <a:lstStyle/>
        <a:p>
          <a:endParaRPr lang="en-US"/>
        </a:p>
      </dgm:t>
    </dgm:pt>
    <dgm:pt modelId="{F06020A7-AFA0-4C61-B68E-8AF04BEBEB40}" type="pres">
      <dgm:prSet presAssocID="{957DFB3E-4CC2-498F-AFD7-F625B4A271F4}" presName="children" presStyleCnt="0"/>
      <dgm:spPr/>
    </dgm:pt>
    <dgm:pt modelId="{3E65D1F3-1488-4518-AB6C-DF516EDEE4FF}" type="pres">
      <dgm:prSet presAssocID="{957DFB3E-4CC2-498F-AFD7-F625B4A271F4}" presName="child1group" presStyleCnt="0"/>
      <dgm:spPr/>
    </dgm:pt>
    <dgm:pt modelId="{B7D3AFAA-5BA8-489E-B583-A84551FEC4CE}" type="pres">
      <dgm:prSet presAssocID="{957DFB3E-4CC2-498F-AFD7-F625B4A271F4}" presName="child1" presStyleLbl="bgAcc1" presStyleIdx="0" presStyleCnt="4"/>
      <dgm:spPr/>
      <dgm:t>
        <a:bodyPr/>
        <a:lstStyle/>
        <a:p>
          <a:endParaRPr lang="en-US"/>
        </a:p>
      </dgm:t>
    </dgm:pt>
    <dgm:pt modelId="{1623D042-4B63-4843-933D-B474DB7F548E}" type="pres">
      <dgm:prSet presAssocID="{957DFB3E-4CC2-498F-AFD7-F625B4A271F4}" presName="child1Text" presStyleLbl="bgAcc1" presStyleIdx="0" presStyleCnt="4">
        <dgm:presLayoutVars>
          <dgm:bulletEnabled val="1"/>
        </dgm:presLayoutVars>
      </dgm:prSet>
      <dgm:spPr/>
      <dgm:t>
        <a:bodyPr/>
        <a:lstStyle/>
        <a:p>
          <a:endParaRPr lang="en-US"/>
        </a:p>
      </dgm:t>
    </dgm:pt>
    <dgm:pt modelId="{F7CCD9D6-35F0-4960-8D5E-E3A767AC43B9}" type="pres">
      <dgm:prSet presAssocID="{957DFB3E-4CC2-498F-AFD7-F625B4A271F4}" presName="child2group" presStyleCnt="0"/>
      <dgm:spPr/>
    </dgm:pt>
    <dgm:pt modelId="{91CDF44A-383C-4747-8FA8-8BA909FFDF8C}" type="pres">
      <dgm:prSet presAssocID="{957DFB3E-4CC2-498F-AFD7-F625B4A271F4}" presName="child2" presStyleLbl="bgAcc1" presStyleIdx="1" presStyleCnt="4"/>
      <dgm:spPr/>
      <dgm:t>
        <a:bodyPr/>
        <a:lstStyle/>
        <a:p>
          <a:endParaRPr lang="en-US"/>
        </a:p>
      </dgm:t>
    </dgm:pt>
    <dgm:pt modelId="{8D21A124-5A71-408D-90CA-788154F4AFE9}" type="pres">
      <dgm:prSet presAssocID="{957DFB3E-4CC2-498F-AFD7-F625B4A271F4}" presName="child2Text" presStyleLbl="bgAcc1" presStyleIdx="1" presStyleCnt="4">
        <dgm:presLayoutVars>
          <dgm:bulletEnabled val="1"/>
        </dgm:presLayoutVars>
      </dgm:prSet>
      <dgm:spPr/>
      <dgm:t>
        <a:bodyPr/>
        <a:lstStyle/>
        <a:p>
          <a:endParaRPr lang="en-US"/>
        </a:p>
      </dgm:t>
    </dgm:pt>
    <dgm:pt modelId="{5CF1748D-AF46-4DEC-AE11-1C7509A1DD3F}" type="pres">
      <dgm:prSet presAssocID="{957DFB3E-4CC2-498F-AFD7-F625B4A271F4}" presName="child3group" presStyleCnt="0"/>
      <dgm:spPr/>
    </dgm:pt>
    <dgm:pt modelId="{FE39B3EF-38DF-4E13-9985-F542F332264F}" type="pres">
      <dgm:prSet presAssocID="{957DFB3E-4CC2-498F-AFD7-F625B4A271F4}" presName="child3" presStyleLbl="bgAcc1" presStyleIdx="2" presStyleCnt="4"/>
      <dgm:spPr/>
      <dgm:t>
        <a:bodyPr/>
        <a:lstStyle/>
        <a:p>
          <a:endParaRPr lang="en-US"/>
        </a:p>
      </dgm:t>
    </dgm:pt>
    <dgm:pt modelId="{22DB5D31-E9B2-4AA3-84CF-A9F3C35ECCCB}" type="pres">
      <dgm:prSet presAssocID="{957DFB3E-4CC2-498F-AFD7-F625B4A271F4}" presName="child3Text" presStyleLbl="bgAcc1" presStyleIdx="2" presStyleCnt="4">
        <dgm:presLayoutVars>
          <dgm:bulletEnabled val="1"/>
        </dgm:presLayoutVars>
      </dgm:prSet>
      <dgm:spPr/>
      <dgm:t>
        <a:bodyPr/>
        <a:lstStyle/>
        <a:p>
          <a:endParaRPr lang="en-US"/>
        </a:p>
      </dgm:t>
    </dgm:pt>
    <dgm:pt modelId="{81BEA75F-23E5-4A4C-9DB5-E83CC85B3166}" type="pres">
      <dgm:prSet presAssocID="{957DFB3E-4CC2-498F-AFD7-F625B4A271F4}" presName="child4group" presStyleCnt="0"/>
      <dgm:spPr/>
    </dgm:pt>
    <dgm:pt modelId="{246DE038-B2E8-491D-8FBE-56A2BE04F23D}" type="pres">
      <dgm:prSet presAssocID="{957DFB3E-4CC2-498F-AFD7-F625B4A271F4}" presName="child4" presStyleLbl="bgAcc1" presStyleIdx="3" presStyleCnt="4"/>
      <dgm:spPr/>
      <dgm:t>
        <a:bodyPr/>
        <a:lstStyle/>
        <a:p>
          <a:endParaRPr lang="en-US"/>
        </a:p>
      </dgm:t>
    </dgm:pt>
    <dgm:pt modelId="{F1A31769-5168-42A1-991A-28C6533B8635}" type="pres">
      <dgm:prSet presAssocID="{957DFB3E-4CC2-498F-AFD7-F625B4A271F4}" presName="child4Text" presStyleLbl="bgAcc1" presStyleIdx="3" presStyleCnt="4">
        <dgm:presLayoutVars>
          <dgm:bulletEnabled val="1"/>
        </dgm:presLayoutVars>
      </dgm:prSet>
      <dgm:spPr/>
      <dgm:t>
        <a:bodyPr/>
        <a:lstStyle/>
        <a:p>
          <a:endParaRPr lang="en-US"/>
        </a:p>
      </dgm:t>
    </dgm:pt>
    <dgm:pt modelId="{B03E938E-3B6B-4334-B1BD-61587FD3132B}" type="pres">
      <dgm:prSet presAssocID="{957DFB3E-4CC2-498F-AFD7-F625B4A271F4}" presName="childPlaceholder" presStyleCnt="0"/>
      <dgm:spPr/>
    </dgm:pt>
    <dgm:pt modelId="{4DC8581A-1C92-46DF-B0C3-CCA970EB3C94}" type="pres">
      <dgm:prSet presAssocID="{957DFB3E-4CC2-498F-AFD7-F625B4A271F4}" presName="circle" presStyleCnt="0"/>
      <dgm:spPr/>
    </dgm:pt>
    <dgm:pt modelId="{993F7552-E260-4D83-B977-429040860ECF}" type="pres">
      <dgm:prSet presAssocID="{957DFB3E-4CC2-498F-AFD7-F625B4A271F4}" presName="quadrant1" presStyleLbl="node1" presStyleIdx="0" presStyleCnt="4">
        <dgm:presLayoutVars>
          <dgm:chMax val="1"/>
          <dgm:bulletEnabled val="1"/>
        </dgm:presLayoutVars>
      </dgm:prSet>
      <dgm:spPr/>
      <dgm:t>
        <a:bodyPr/>
        <a:lstStyle/>
        <a:p>
          <a:endParaRPr lang="en-US"/>
        </a:p>
      </dgm:t>
    </dgm:pt>
    <dgm:pt modelId="{FD321FB4-2D54-4E3B-8611-B9F15B2AE290}" type="pres">
      <dgm:prSet presAssocID="{957DFB3E-4CC2-498F-AFD7-F625B4A271F4}" presName="quadrant2" presStyleLbl="node1" presStyleIdx="1" presStyleCnt="4">
        <dgm:presLayoutVars>
          <dgm:chMax val="1"/>
          <dgm:bulletEnabled val="1"/>
        </dgm:presLayoutVars>
      </dgm:prSet>
      <dgm:spPr/>
      <dgm:t>
        <a:bodyPr/>
        <a:lstStyle/>
        <a:p>
          <a:endParaRPr lang="en-US"/>
        </a:p>
      </dgm:t>
    </dgm:pt>
    <dgm:pt modelId="{14D97FF1-199F-4D8C-A8A7-A2D2BCB83260}" type="pres">
      <dgm:prSet presAssocID="{957DFB3E-4CC2-498F-AFD7-F625B4A271F4}" presName="quadrant3" presStyleLbl="node1" presStyleIdx="2" presStyleCnt="4">
        <dgm:presLayoutVars>
          <dgm:chMax val="1"/>
          <dgm:bulletEnabled val="1"/>
        </dgm:presLayoutVars>
      </dgm:prSet>
      <dgm:spPr/>
      <dgm:t>
        <a:bodyPr/>
        <a:lstStyle/>
        <a:p>
          <a:endParaRPr lang="en-US"/>
        </a:p>
      </dgm:t>
    </dgm:pt>
    <dgm:pt modelId="{8C669FF6-0E4E-49DF-87EC-CC77BDB5C781}" type="pres">
      <dgm:prSet presAssocID="{957DFB3E-4CC2-498F-AFD7-F625B4A271F4}" presName="quadrant4" presStyleLbl="node1" presStyleIdx="3" presStyleCnt="4">
        <dgm:presLayoutVars>
          <dgm:chMax val="1"/>
          <dgm:bulletEnabled val="1"/>
        </dgm:presLayoutVars>
      </dgm:prSet>
      <dgm:spPr/>
      <dgm:t>
        <a:bodyPr/>
        <a:lstStyle/>
        <a:p>
          <a:endParaRPr lang="en-US"/>
        </a:p>
      </dgm:t>
    </dgm:pt>
    <dgm:pt modelId="{BADADE20-208C-4E88-A659-0A68AEBFEE6C}" type="pres">
      <dgm:prSet presAssocID="{957DFB3E-4CC2-498F-AFD7-F625B4A271F4}" presName="quadrantPlaceholder" presStyleCnt="0"/>
      <dgm:spPr/>
    </dgm:pt>
    <dgm:pt modelId="{38B2AB18-6E72-4C05-95E8-E937872F3BC9}" type="pres">
      <dgm:prSet presAssocID="{957DFB3E-4CC2-498F-AFD7-F625B4A271F4}" presName="center1" presStyleLbl="fgShp" presStyleIdx="0" presStyleCnt="2"/>
      <dgm:spPr/>
    </dgm:pt>
    <dgm:pt modelId="{D2053434-A0A8-4B58-BDFD-C24C28B5E8A2}" type="pres">
      <dgm:prSet presAssocID="{957DFB3E-4CC2-498F-AFD7-F625B4A271F4}" presName="center2" presStyleLbl="fgShp" presStyleIdx="1" presStyleCnt="2"/>
      <dgm:spPr/>
    </dgm:pt>
  </dgm:ptLst>
  <dgm:cxnLst>
    <dgm:cxn modelId="{D75290DA-5022-4A87-B260-45318330E4DB}" srcId="{EB37B758-1BD3-45E5-AC0B-AEA5EEAFC43F}" destId="{D0CF6FB8-29DA-45B0-8084-8FF11393EDA5}" srcOrd="3" destOrd="0" parTransId="{71ECA79C-853D-41C1-B127-E34A6F339804}" sibTransId="{69A622AB-C288-4CE6-BB40-CE456613E810}"/>
    <dgm:cxn modelId="{31953959-0E59-4AED-9948-6F700AEC6857}" type="presOf" srcId="{C05AE184-1B54-4D88-9427-5640F5752E18}" destId="{B7D3AFAA-5BA8-489E-B583-A84551FEC4CE}" srcOrd="0" destOrd="0" presId="urn:microsoft.com/office/officeart/2005/8/layout/cycle4"/>
    <dgm:cxn modelId="{2E6F1C61-92A4-4E5D-9CC2-FBC2862784D8}" srcId="{F0C968DF-340E-404A-8FCC-4669D0504E6D}" destId="{2F198BB6-0B62-4F53-A876-98B29DC19E5C}" srcOrd="2" destOrd="0" parTransId="{5FED1079-A012-45B0-8D2E-972D549B4218}" sibTransId="{ECD4E5BF-2888-423D-8C51-FBD71D5388B7}"/>
    <dgm:cxn modelId="{41F271CB-BF98-4643-A28B-70FBAF7F1E3A}" type="presOf" srcId="{FAB0C880-9EEB-4FD6-A3C3-2DE0FF03BE66}" destId="{8D21A124-5A71-408D-90CA-788154F4AFE9}" srcOrd="1" destOrd="0" presId="urn:microsoft.com/office/officeart/2005/8/layout/cycle4"/>
    <dgm:cxn modelId="{F2F6914C-FD84-4163-8A47-FE1ECC4BC516}" type="presOf" srcId="{AF5BBEA6-E473-4EA6-8D38-AF8FC5543506}" destId="{8D21A124-5A71-408D-90CA-788154F4AFE9}" srcOrd="1" destOrd="1" presId="urn:microsoft.com/office/officeart/2005/8/layout/cycle4"/>
    <dgm:cxn modelId="{5B3269C4-FDA1-44A2-8F67-5D26010CC16E}" type="presOf" srcId="{BEEBA81E-2AF5-4B05-A0AF-82BD42EDB391}" destId="{B7D3AFAA-5BA8-489E-B583-A84551FEC4CE}" srcOrd="0" destOrd="1" presId="urn:microsoft.com/office/officeart/2005/8/layout/cycle4"/>
    <dgm:cxn modelId="{E7CBA49B-A7A8-4E2D-89FE-A81151F75688}" type="presOf" srcId="{AF5BBEA6-E473-4EA6-8D38-AF8FC5543506}" destId="{91CDF44A-383C-4747-8FA8-8BA909FFDF8C}" srcOrd="0" destOrd="1" presId="urn:microsoft.com/office/officeart/2005/8/layout/cycle4"/>
    <dgm:cxn modelId="{D4455A8A-6C22-4BBC-B250-37DD770E2786}" type="presOf" srcId="{EB37B758-1BD3-45E5-AC0B-AEA5EEAFC43F}" destId="{14D97FF1-199F-4D8C-A8A7-A2D2BCB83260}" srcOrd="0" destOrd="0" presId="urn:microsoft.com/office/officeart/2005/8/layout/cycle4"/>
    <dgm:cxn modelId="{44B84E35-AA63-4554-A6B5-9D3C102385A3}" srcId="{0486CAD3-F6F6-4DAA-BA4F-DE273F92A975}" destId="{AF5BBEA6-E473-4EA6-8D38-AF8FC5543506}" srcOrd="1" destOrd="0" parTransId="{7B1CEEF2-60F8-40C5-90B5-0CD3638511BC}" sibTransId="{15B004B7-F438-4E4C-88C5-66F509088AB7}"/>
    <dgm:cxn modelId="{638A60F0-0F4A-40D1-8ABD-9274E3180E0E}" type="presOf" srcId="{7D9A5A6F-75B6-4B6C-90DC-8D6A1AD58A0C}" destId="{22DB5D31-E9B2-4AA3-84CF-A9F3C35ECCCB}" srcOrd="1" destOrd="2" presId="urn:microsoft.com/office/officeart/2005/8/layout/cycle4"/>
    <dgm:cxn modelId="{54531314-BAD1-4162-BC65-FC8DFEE3AC02}" srcId="{0486CAD3-F6F6-4DAA-BA4F-DE273F92A975}" destId="{FAB0C880-9EEB-4FD6-A3C3-2DE0FF03BE66}" srcOrd="0" destOrd="0" parTransId="{E44BF661-9CF8-4931-937E-E5ED0568AFD8}" sibTransId="{CBB28D33-F723-4213-A648-FF46BFDFE288}"/>
    <dgm:cxn modelId="{AA400710-7C9E-40B2-90FB-F5BE9A4EAA0F}" srcId="{957DFB3E-4CC2-498F-AFD7-F625B4A271F4}" destId="{F0C968DF-340E-404A-8FCC-4669D0504E6D}" srcOrd="3" destOrd="0" parTransId="{2BDE4295-6730-45E3-9049-24AC3E2A6E15}" sibTransId="{BD398A3C-5950-4B1F-9C85-B242F06EB253}"/>
    <dgm:cxn modelId="{AF563B54-2A86-40A0-844A-E08CC8FD3445}" type="presOf" srcId="{D0CF6FB8-29DA-45B0-8084-8FF11393EDA5}" destId="{22DB5D31-E9B2-4AA3-84CF-A9F3C35ECCCB}" srcOrd="1" destOrd="3" presId="urn:microsoft.com/office/officeart/2005/8/layout/cycle4"/>
    <dgm:cxn modelId="{B5A2B665-8430-4332-A9A1-FFB791041227}" type="presOf" srcId="{C05AE184-1B54-4D88-9427-5640F5752E18}" destId="{1623D042-4B63-4843-933D-B474DB7F548E}" srcOrd="1" destOrd="0" presId="urn:microsoft.com/office/officeart/2005/8/layout/cycle4"/>
    <dgm:cxn modelId="{AF92D862-4493-4038-888B-DF97E57CBF45}" type="presOf" srcId="{F0C968DF-340E-404A-8FCC-4669D0504E6D}" destId="{8C669FF6-0E4E-49DF-87EC-CC77BDB5C781}" srcOrd="0" destOrd="0" presId="urn:microsoft.com/office/officeart/2005/8/layout/cycle4"/>
    <dgm:cxn modelId="{80E75289-40FE-4B83-AA86-2E5B8A2E187A}" type="presOf" srcId="{D0CF6FB8-29DA-45B0-8084-8FF11393EDA5}" destId="{FE39B3EF-38DF-4E13-9985-F542F332264F}" srcOrd="0" destOrd="3" presId="urn:microsoft.com/office/officeart/2005/8/layout/cycle4"/>
    <dgm:cxn modelId="{47A979CB-442D-4C45-9C6D-A4DA638B85B5}" type="presOf" srcId="{6FD8D708-D9E0-47A0-926D-16F6526EDBDB}" destId="{246DE038-B2E8-491D-8FBE-56A2BE04F23D}" srcOrd="0" destOrd="0" presId="urn:microsoft.com/office/officeart/2005/8/layout/cycle4"/>
    <dgm:cxn modelId="{F3BB51C1-9F1E-4447-88BF-C23B4C1D9307}" type="presOf" srcId="{957DFB3E-4CC2-498F-AFD7-F625B4A271F4}" destId="{05327EA1-E9BC-456F-8F71-375CBA411036}" srcOrd="0" destOrd="0" presId="urn:microsoft.com/office/officeart/2005/8/layout/cycle4"/>
    <dgm:cxn modelId="{69E0B999-5BCB-4DA6-89D4-F15962B97E23}" type="presOf" srcId="{DD7A272F-61FD-4B18-A80D-B8AB1DAAFEEE}" destId="{FE39B3EF-38DF-4E13-9985-F542F332264F}" srcOrd="0" destOrd="0" presId="urn:microsoft.com/office/officeart/2005/8/layout/cycle4"/>
    <dgm:cxn modelId="{ED1830AF-B98F-422B-9C20-B5BE52193823}" type="presOf" srcId="{FAB0C880-9EEB-4FD6-A3C3-2DE0FF03BE66}" destId="{91CDF44A-383C-4747-8FA8-8BA909FFDF8C}" srcOrd="0" destOrd="0" presId="urn:microsoft.com/office/officeart/2005/8/layout/cycle4"/>
    <dgm:cxn modelId="{3BA13B04-E2B5-4C32-8CF5-64E79E511255}" srcId="{EB37B758-1BD3-45E5-AC0B-AEA5EEAFC43F}" destId="{DD7A272F-61FD-4B18-A80D-B8AB1DAAFEEE}" srcOrd="0" destOrd="0" parTransId="{C2BEC74A-57A0-441A-845D-8D81049A983C}" sibTransId="{30E87C1B-8BC6-468B-BB3D-B886AEA94070}"/>
    <dgm:cxn modelId="{4AFA4A6F-0314-426F-B498-E30EFD8E5331}" type="presOf" srcId="{DD7A272F-61FD-4B18-A80D-B8AB1DAAFEEE}" destId="{22DB5D31-E9B2-4AA3-84CF-A9F3C35ECCCB}" srcOrd="1" destOrd="0" presId="urn:microsoft.com/office/officeart/2005/8/layout/cycle4"/>
    <dgm:cxn modelId="{E2D914F8-AB46-4CE2-8BE0-359C87CB093E}" srcId="{957DFB3E-4CC2-498F-AFD7-F625B4A271F4}" destId="{EF4F5723-CE86-4D10-A1F7-BAA092EE2D72}" srcOrd="0" destOrd="0" parTransId="{8316CDBA-B79C-4A9B-923D-930AF350EC17}" sibTransId="{CF599D98-AC08-4BE7-B7BA-77430DD5EAF1}"/>
    <dgm:cxn modelId="{480DF860-727E-47FF-BBD4-B7D2371D52E1}" srcId="{F0C968DF-340E-404A-8FCC-4669D0504E6D}" destId="{6FD8D708-D9E0-47A0-926D-16F6526EDBDB}" srcOrd="0" destOrd="0" parTransId="{1FE46544-2B96-4AE9-83CB-B33A52C09616}" sibTransId="{BB0145AF-B9DE-4E13-A6AB-93C93C27B30C}"/>
    <dgm:cxn modelId="{4AA6F0BC-5174-4E25-9A56-A316A64E7C1C}" srcId="{957DFB3E-4CC2-498F-AFD7-F625B4A271F4}" destId="{EB37B758-1BD3-45E5-AC0B-AEA5EEAFC43F}" srcOrd="2" destOrd="0" parTransId="{5031D033-103F-426D-A339-752469CB2CEE}" sibTransId="{0622E3F0-CB4D-4DA5-B54A-AF3E1AA22FBD}"/>
    <dgm:cxn modelId="{4EB764F4-B3E8-436A-A110-8D6385E9C2C6}" type="presOf" srcId="{BEEBA81E-2AF5-4B05-A0AF-82BD42EDB391}" destId="{1623D042-4B63-4843-933D-B474DB7F548E}" srcOrd="1" destOrd="1" presId="urn:microsoft.com/office/officeart/2005/8/layout/cycle4"/>
    <dgm:cxn modelId="{0E970E36-C9AB-4B61-B0E4-298E39BBB202}" srcId="{957DFB3E-4CC2-498F-AFD7-F625B4A271F4}" destId="{0486CAD3-F6F6-4DAA-BA4F-DE273F92A975}" srcOrd="1" destOrd="0" parTransId="{FCEED463-38E8-4703-AC6C-695A08ECCA08}" sibTransId="{371F77BF-1839-4633-9AAF-9B4BE929F998}"/>
    <dgm:cxn modelId="{9AE18F1A-E992-4BF7-9719-DB1FCA6AD188}" type="presOf" srcId="{0774781A-F9A6-44E8-89F1-7BDB74F82F3E}" destId="{22DB5D31-E9B2-4AA3-84CF-A9F3C35ECCCB}" srcOrd="1" destOrd="1" presId="urn:microsoft.com/office/officeart/2005/8/layout/cycle4"/>
    <dgm:cxn modelId="{8487E957-8CE4-4ABB-A31E-19C62BB10415}" srcId="{EF4F5723-CE86-4D10-A1F7-BAA092EE2D72}" destId="{C05AE184-1B54-4D88-9427-5640F5752E18}" srcOrd="0" destOrd="0" parTransId="{663DA6D6-561E-4239-BC09-B5F5110EA9F3}" sibTransId="{C17E9C8B-9AFD-4D1E-B0AA-FC1B90406251}"/>
    <dgm:cxn modelId="{21582751-29FD-4621-8984-BE25794880C6}" type="presOf" srcId="{2F198BB6-0B62-4F53-A876-98B29DC19E5C}" destId="{246DE038-B2E8-491D-8FBE-56A2BE04F23D}" srcOrd="0" destOrd="2" presId="urn:microsoft.com/office/officeart/2005/8/layout/cycle4"/>
    <dgm:cxn modelId="{9E817870-93BB-438D-A16D-B2806CFE9E48}" type="presOf" srcId="{0486CAD3-F6F6-4DAA-BA4F-DE273F92A975}" destId="{FD321FB4-2D54-4E3B-8611-B9F15B2AE290}" srcOrd="0" destOrd="0" presId="urn:microsoft.com/office/officeart/2005/8/layout/cycle4"/>
    <dgm:cxn modelId="{B848D785-B13A-4C73-8482-4FC5CAF34EC2}" srcId="{EF4F5723-CE86-4D10-A1F7-BAA092EE2D72}" destId="{BEEBA81E-2AF5-4B05-A0AF-82BD42EDB391}" srcOrd="1" destOrd="0" parTransId="{D290A391-DBEB-4B5E-8C0F-DFDD1D57C70A}" sibTransId="{9982970F-5FC8-4283-9381-57C6DC074E41}"/>
    <dgm:cxn modelId="{65D5DFDA-4A67-4B32-AD39-F49A6C1E1774}" type="presOf" srcId="{DA8E2F7B-5816-49CD-8F74-1997E6F62757}" destId="{246DE038-B2E8-491D-8FBE-56A2BE04F23D}" srcOrd="0" destOrd="1" presId="urn:microsoft.com/office/officeart/2005/8/layout/cycle4"/>
    <dgm:cxn modelId="{3FC98038-377C-4347-A2E5-6C1F83ACC232}" type="presOf" srcId="{7D9A5A6F-75B6-4B6C-90DC-8D6A1AD58A0C}" destId="{FE39B3EF-38DF-4E13-9985-F542F332264F}" srcOrd="0" destOrd="2" presId="urn:microsoft.com/office/officeart/2005/8/layout/cycle4"/>
    <dgm:cxn modelId="{E26099C0-AECE-45E3-A3D4-77B2F12374DB}" srcId="{F0C968DF-340E-404A-8FCC-4669D0504E6D}" destId="{DA8E2F7B-5816-49CD-8F74-1997E6F62757}" srcOrd="1" destOrd="0" parTransId="{C64D3728-5D8E-4885-AA32-DB561FEB0F96}" sibTransId="{0456902C-C26D-404E-80A9-10653AF84D37}"/>
    <dgm:cxn modelId="{8FFF15E6-C5D1-47DD-BDA6-BE25DC807438}" type="presOf" srcId="{0774781A-F9A6-44E8-89F1-7BDB74F82F3E}" destId="{FE39B3EF-38DF-4E13-9985-F542F332264F}" srcOrd="0" destOrd="1" presId="urn:microsoft.com/office/officeart/2005/8/layout/cycle4"/>
    <dgm:cxn modelId="{1D2B134C-552E-434C-B1C5-8BC3593442E6}" type="presOf" srcId="{EF4F5723-CE86-4D10-A1F7-BAA092EE2D72}" destId="{993F7552-E260-4D83-B977-429040860ECF}" srcOrd="0" destOrd="0" presId="urn:microsoft.com/office/officeart/2005/8/layout/cycle4"/>
    <dgm:cxn modelId="{2D237CA9-C9BA-4E96-94FA-914DFE975D1D}" type="presOf" srcId="{2F198BB6-0B62-4F53-A876-98B29DC19E5C}" destId="{F1A31769-5168-42A1-991A-28C6533B8635}" srcOrd="1" destOrd="2" presId="urn:microsoft.com/office/officeart/2005/8/layout/cycle4"/>
    <dgm:cxn modelId="{6EF69F06-1284-4C25-A51A-9841277B411D}" srcId="{EB37B758-1BD3-45E5-AC0B-AEA5EEAFC43F}" destId="{0774781A-F9A6-44E8-89F1-7BDB74F82F3E}" srcOrd="1" destOrd="0" parTransId="{85ADDB5E-32E1-4C4F-9010-5148F67FA489}" sibTransId="{A338ABAC-71F6-4B7A-BA88-85549EEB9DD1}"/>
    <dgm:cxn modelId="{E7E5A765-D2AA-45B2-802F-25F121F6B5B8}" srcId="{EB37B758-1BD3-45E5-AC0B-AEA5EEAFC43F}" destId="{7D9A5A6F-75B6-4B6C-90DC-8D6A1AD58A0C}" srcOrd="2" destOrd="0" parTransId="{AA78DAF2-1CB9-424B-AEC5-4E3C3340B657}" sibTransId="{39EFEB72-A350-48F5-BD95-95338763F89B}"/>
    <dgm:cxn modelId="{80A8456B-FCEE-488F-9931-99A8B89CA47D}" type="presOf" srcId="{6FD8D708-D9E0-47A0-926D-16F6526EDBDB}" destId="{F1A31769-5168-42A1-991A-28C6533B8635}" srcOrd="1" destOrd="0" presId="urn:microsoft.com/office/officeart/2005/8/layout/cycle4"/>
    <dgm:cxn modelId="{88DF8B80-C54F-4BC1-828F-D8418533CCF6}" type="presOf" srcId="{DA8E2F7B-5816-49CD-8F74-1997E6F62757}" destId="{F1A31769-5168-42A1-991A-28C6533B8635}" srcOrd="1" destOrd="1" presId="urn:microsoft.com/office/officeart/2005/8/layout/cycle4"/>
    <dgm:cxn modelId="{36C6EB2B-BB69-4C30-B348-814FD5FB8CF7}" type="presParOf" srcId="{05327EA1-E9BC-456F-8F71-375CBA411036}" destId="{F06020A7-AFA0-4C61-B68E-8AF04BEBEB40}" srcOrd="0" destOrd="0" presId="urn:microsoft.com/office/officeart/2005/8/layout/cycle4"/>
    <dgm:cxn modelId="{7E807DC1-32FC-49BE-88A7-C661AA9E1D31}" type="presParOf" srcId="{F06020A7-AFA0-4C61-B68E-8AF04BEBEB40}" destId="{3E65D1F3-1488-4518-AB6C-DF516EDEE4FF}" srcOrd="0" destOrd="0" presId="urn:microsoft.com/office/officeart/2005/8/layout/cycle4"/>
    <dgm:cxn modelId="{B469C3F9-E8A8-410F-891A-F2C1915699BA}" type="presParOf" srcId="{3E65D1F3-1488-4518-AB6C-DF516EDEE4FF}" destId="{B7D3AFAA-5BA8-489E-B583-A84551FEC4CE}" srcOrd="0" destOrd="0" presId="urn:microsoft.com/office/officeart/2005/8/layout/cycle4"/>
    <dgm:cxn modelId="{D3A2B9D9-D895-4612-B908-54D21EF4C32A}" type="presParOf" srcId="{3E65D1F3-1488-4518-AB6C-DF516EDEE4FF}" destId="{1623D042-4B63-4843-933D-B474DB7F548E}" srcOrd="1" destOrd="0" presId="urn:microsoft.com/office/officeart/2005/8/layout/cycle4"/>
    <dgm:cxn modelId="{567AF976-20FF-4CFB-9DA7-CC725B7D4170}" type="presParOf" srcId="{F06020A7-AFA0-4C61-B68E-8AF04BEBEB40}" destId="{F7CCD9D6-35F0-4960-8D5E-E3A767AC43B9}" srcOrd="1" destOrd="0" presId="urn:microsoft.com/office/officeart/2005/8/layout/cycle4"/>
    <dgm:cxn modelId="{4403A60C-4233-4EAB-9CED-F40D7A933737}" type="presParOf" srcId="{F7CCD9D6-35F0-4960-8D5E-E3A767AC43B9}" destId="{91CDF44A-383C-4747-8FA8-8BA909FFDF8C}" srcOrd="0" destOrd="0" presId="urn:microsoft.com/office/officeart/2005/8/layout/cycle4"/>
    <dgm:cxn modelId="{A50B177B-FB49-484A-9D76-4BBDDF6F947A}" type="presParOf" srcId="{F7CCD9D6-35F0-4960-8D5E-E3A767AC43B9}" destId="{8D21A124-5A71-408D-90CA-788154F4AFE9}" srcOrd="1" destOrd="0" presId="urn:microsoft.com/office/officeart/2005/8/layout/cycle4"/>
    <dgm:cxn modelId="{D5004784-ADEC-4F68-9A12-E52D02CC0663}" type="presParOf" srcId="{F06020A7-AFA0-4C61-B68E-8AF04BEBEB40}" destId="{5CF1748D-AF46-4DEC-AE11-1C7509A1DD3F}" srcOrd="2" destOrd="0" presId="urn:microsoft.com/office/officeart/2005/8/layout/cycle4"/>
    <dgm:cxn modelId="{89504869-3623-4AF0-8C04-C3F0B293838B}" type="presParOf" srcId="{5CF1748D-AF46-4DEC-AE11-1C7509A1DD3F}" destId="{FE39B3EF-38DF-4E13-9985-F542F332264F}" srcOrd="0" destOrd="0" presId="urn:microsoft.com/office/officeart/2005/8/layout/cycle4"/>
    <dgm:cxn modelId="{EC542A7D-F1E5-4ABA-B89F-899C17022304}" type="presParOf" srcId="{5CF1748D-AF46-4DEC-AE11-1C7509A1DD3F}" destId="{22DB5D31-E9B2-4AA3-84CF-A9F3C35ECCCB}" srcOrd="1" destOrd="0" presId="urn:microsoft.com/office/officeart/2005/8/layout/cycle4"/>
    <dgm:cxn modelId="{E32E4AFC-0FF4-4EA7-AB62-AED604DB2278}" type="presParOf" srcId="{F06020A7-AFA0-4C61-B68E-8AF04BEBEB40}" destId="{81BEA75F-23E5-4A4C-9DB5-E83CC85B3166}" srcOrd="3" destOrd="0" presId="urn:microsoft.com/office/officeart/2005/8/layout/cycle4"/>
    <dgm:cxn modelId="{3BAE25F7-B0C4-466A-9E53-9E529370C818}" type="presParOf" srcId="{81BEA75F-23E5-4A4C-9DB5-E83CC85B3166}" destId="{246DE038-B2E8-491D-8FBE-56A2BE04F23D}" srcOrd="0" destOrd="0" presId="urn:microsoft.com/office/officeart/2005/8/layout/cycle4"/>
    <dgm:cxn modelId="{632DC8B3-3E9E-4B6A-8BEA-3E0258DA453A}" type="presParOf" srcId="{81BEA75F-23E5-4A4C-9DB5-E83CC85B3166}" destId="{F1A31769-5168-42A1-991A-28C6533B8635}" srcOrd="1" destOrd="0" presId="urn:microsoft.com/office/officeart/2005/8/layout/cycle4"/>
    <dgm:cxn modelId="{BC4F1744-2017-4A02-8E35-62082C9EEAD9}" type="presParOf" srcId="{F06020A7-AFA0-4C61-B68E-8AF04BEBEB40}" destId="{B03E938E-3B6B-4334-B1BD-61587FD3132B}" srcOrd="4" destOrd="0" presId="urn:microsoft.com/office/officeart/2005/8/layout/cycle4"/>
    <dgm:cxn modelId="{1DC6D178-CDEA-484C-A96F-5B8EF1C2B5C5}" type="presParOf" srcId="{05327EA1-E9BC-456F-8F71-375CBA411036}" destId="{4DC8581A-1C92-46DF-B0C3-CCA970EB3C94}" srcOrd="1" destOrd="0" presId="urn:microsoft.com/office/officeart/2005/8/layout/cycle4"/>
    <dgm:cxn modelId="{7677822D-2DF2-4179-826F-399755F662C5}" type="presParOf" srcId="{4DC8581A-1C92-46DF-B0C3-CCA970EB3C94}" destId="{993F7552-E260-4D83-B977-429040860ECF}" srcOrd="0" destOrd="0" presId="urn:microsoft.com/office/officeart/2005/8/layout/cycle4"/>
    <dgm:cxn modelId="{EFB316CF-D5A1-400A-A812-FD4D9B785727}" type="presParOf" srcId="{4DC8581A-1C92-46DF-B0C3-CCA970EB3C94}" destId="{FD321FB4-2D54-4E3B-8611-B9F15B2AE290}" srcOrd="1" destOrd="0" presId="urn:microsoft.com/office/officeart/2005/8/layout/cycle4"/>
    <dgm:cxn modelId="{280460BF-3C93-4C21-9252-B2CE77B8D739}" type="presParOf" srcId="{4DC8581A-1C92-46DF-B0C3-CCA970EB3C94}" destId="{14D97FF1-199F-4D8C-A8A7-A2D2BCB83260}" srcOrd="2" destOrd="0" presId="urn:microsoft.com/office/officeart/2005/8/layout/cycle4"/>
    <dgm:cxn modelId="{2A0F948D-D2A0-4022-8859-811FD5D4DAD5}" type="presParOf" srcId="{4DC8581A-1C92-46DF-B0C3-CCA970EB3C94}" destId="{8C669FF6-0E4E-49DF-87EC-CC77BDB5C781}" srcOrd="3" destOrd="0" presId="urn:microsoft.com/office/officeart/2005/8/layout/cycle4"/>
    <dgm:cxn modelId="{9C8B05A6-E7B2-4219-992F-D56AD26B1ECE}" type="presParOf" srcId="{4DC8581A-1C92-46DF-B0C3-CCA970EB3C94}" destId="{BADADE20-208C-4E88-A659-0A68AEBFEE6C}" srcOrd="4" destOrd="0" presId="urn:microsoft.com/office/officeart/2005/8/layout/cycle4"/>
    <dgm:cxn modelId="{BFECDAB8-F562-4B5F-A447-D9AC552F288D}" type="presParOf" srcId="{05327EA1-E9BC-456F-8F71-375CBA411036}" destId="{38B2AB18-6E72-4C05-95E8-E937872F3BC9}" srcOrd="2" destOrd="0" presId="urn:microsoft.com/office/officeart/2005/8/layout/cycle4"/>
    <dgm:cxn modelId="{88F02262-93A6-4D16-A99C-8A591F1C5908}" type="presParOf" srcId="{05327EA1-E9BC-456F-8F71-375CBA411036}" destId="{D2053434-A0A8-4B58-BDFD-C24C28B5E8A2}" srcOrd="3" destOrd="0" presId="urn:microsoft.com/office/officeart/2005/8/layout/cycle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55FB53-FC1A-4E9C-939A-98FB3A133C8B}"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US"/>
        </a:p>
      </dgm:t>
    </dgm:pt>
    <dgm:pt modelId="{61549661-A35D-400E-A3A6-C1BE51CD8F1F}">
      <dgm:prSet phldrT="[Text]"/>
      <dgm:spPr/>
      <dgm:t>
        <a:bodyPr/>
        <a:lstStyle/>
        <a:p>
          <a:r>
            <a:rPr lang="en-US" dirty="0" smtClean="0"/>
            <a:t>Tom Phillips, CEO</a:t>
          </a:r>
          <a:endParaRPr lang="en-US" dirty="0"/>
        </a:p>
      </dgm:t>
    </dgm:pt>
    <dgm:pt modelId="{688B7607-B9E7-4106-8A7D-54C84949DDED}" type="parTrans" cxnId="{BC825DB1-AAAF-48C5-850C-5220F07AC57C}">
      <dgm:prSet/>
      <dgm:spPr/>
      <dgm:t>
        <a:bodyPr/>
        <a:lstStyle/>
        <a:p>
          <a:endParaRPr lang="en-US"/>
        </a:p>
      </dgm:t>
    </dgm:pt>
    <dgm:pt modelId="{8C9A8C4D-E81F-4710-B656-CF47CF1AE9B2}" type="sibTrans" cxnId="{BC825DB1-AAAF-48C5-850C-5220F07AC57C}">
      <dgm:prSet/>
      <dgm:spPr/>
      <dgm:t>
        <a:bodyPr/>
        <a:lstStyle/>
        <a:p>
          <a:endParaRPr lang="en-US"/>
        </a:p>
      </dgm:t>
    </dgm:pt>
    <dgm:pt modelId="{826F6ABB-7CA9-494A-9C04-06A759571D1A}">
      <dgm:prSet phldrT="[Text]"/>
      <dgm:spPr/>
      <dgm:t>
        <a:bodyPr/>
        <a:lstStyle/>
        <a:p>
          <a:r>
            <a:rPr lang="en-US" dirty="0" smtClean="0"/>
            <a:t>John Wennemann, HR Director</a:t>
          </a:r>
          <a:endParaRPr lang="en-US" dirty="0"/>
        </a:p>
      </dgm:t>
    </dgm:pt>
    <dgm:pt modelId="{0C798426-9949-484D-83AD-2D7F68221541}" type="parTrans" cxnId="{2CE0B1B1-29B4-4D98-B1C2-A47E55F0B779}">
      <dgm:prSet/>
      <dgm:spPr/>
      <dgm:t>
        <a:bodyPr/>
        <a:lstStyle/>
        <a:p>
          <a:endParaRPr lang="en-US"/>
        </a:p>
      </dgm:t>
    </dgm:pt>
    <dgm:pt modelId="{7AB5757F-46A4-4D0E-A516-F5887F9C008F}" type="sibTrans" cxnId="{2CE0B1B1-29B4-4D98-B1C2-A47E55F0B779}">
      <dgm:prSet/>
      <dgm:spPr/>
      <dgm:t>
        <a:bodyPr/>
        <a:lstStyle/>
        <a:p>
          <a:endParaRPr lang="en-US"/>
        </a:p>
      </dgm:t>
    </dgm:pt>
    <dgm:pt modelId="{D3170026-5CEE-457F-BED4-CE3358D0D8FD}">
      <dgm:prSet phldrT="[Text]"/>
      <dgm:spPr/>
      <dgm:t>
        <a:bodyPr/>
        <a:lstStyle/>
        <a:p>
          <a:r>
            <a:rPr lang="en-US" dirty="0" smtClean="0"/>
            <a:t>Dionne Dumitru, COO</a:t>
          </a:r>
          <a:endParaRPr lang="en-US" dirty="0"/>
        </a:p>
      </dgm:t>
    </dgm:pt>
    <dgm:pt modelId="{7AD9C9E8-86EC-4B52-94C2-EE27F04F4E25}" type="parTrans" cxnId="{0E8E907C-2149-4DBE-8CE2-5ED190C12048}">
      <dgm:prSet/>
      <dgm:spPr/>
      <dgm:t>
        <a:bodyPr/>
        <a:lstStyle/>
        <a:p>
          <a:endParaRPr lang="en-US"/>
        </a:p>
      </dgm:t>
    </dgm:pt>
    <dgm:pt modelId="{19196E65-1E9E-4847-92C4-7AF4046C2E2C}" type="sibTrans" cxnId="{0E8E907C-2149-4DBE-8CE2-5ED190C12048}">
      <dgm:prSet/>
      <dgm:spPr/>
      <dgm:t>
        <a:bodyPr/>
        <a:lstStyle/>
        <a:p>
          <a:endParaRPr lang="en-US"/>
        </a:p>
      </dgm:t>
    </dgm:pt>
    <dgm:pt modelId="{4544711C-D4D0-48CC-869D-54549CBE3833}">
      <dgm:prSet phldrT="[Text]"/>
      <dgm:spPr/>
      <dgm:t>
        <a:bodyPr/>
        <a:lstStyle/>
        <a:p>
          <a:r>
            <a:rPr lang="en-US" dirty="0" smtClean="0"/>
            <a:t>Lane Hamm, CFO</a:t>
          </a:r>
          <a:endParaRPr lang="en-US" dirty="0"/>
        </a:p>
      </dgm:t>
    </dgm:pt>
    <dgm:pt modelId="{76779987-1483-4C28-970D-5B7671528019}" type="parTrans" cxnId="{A9AC0E29-2A65-4334-99CC-D80ED10FB13A}">
      <dgm:prSet/>
      <dgm:spPr/>
      <dgm:t>
        <a:bodyPr/>
        <a:lstStyle/>
        <a:p>
          <a:endParaRPr lang="en-US"/>
        </a:p>
      </dgm:t>
    </dgm:pt>
    <dgm:pt modelId="{9039F891-7E16-4BEC-BB5A-72CEF65BA790}" type="sibTrans" cxnId="{A9AC0E29-2A65-4334-99CC-D80ED10FB13A}">
      <dgm:prSet/>
      <dgm:spPr/>
      <dgm:t>
        <a:bodyPr/>
        <a:lstStyle/>
        <a:p>
          <a:endParaRPr lang="en-US"/>
        </a:p>
      </dgm:t>
    </dgm:pt>
    <dgm:pt modelId="{2D8B614F-2B72-482C-96E2-58F187B5C71D}">
      <dgm:prSet phldrT="[Text]"/>
      <dgm:spPr/>
      <dgm:t>
        <a:bodyPr/>
        <a:lstStyle/>
        <a:p>
          <a:r>
            <a:rPr lang="en-US" dirty="0" smtClean="0"/>
            <a:t>Jane Roberts, VP-</a:t>
          </a:r>
          <a:r>
            <a:rPr lang="en-US" dirty="0" err="1" smtClean="0"/>
            <a:t>Merch</a:t>
          </a:r>
          <a:endParaRPr lang="en-US" dirty="0"/>
        </a:p>
      </dgm:t>
    </dgm:pt>
    <dgm:pt modelId="{076599A7-4CA5-42EE-82DE-0039D8BB10DA}" type="parTrans" cxnId="{6271BDA4-7AF4-44AA-9C4F-A89B34DA24F9}">
      <dgm:prSet/>
      <dgm:spPr/>
      <dgm:t>
        <a:bodyPr/>
        <a:lstStyle/>
        <a:p>
          <a:endParaRPr lang="en-US"/>
        </a:p>
      </dgm:t>
    </dgm:pt>
    <dgm:pt modelId="{A538AC8D-395E-4B6F-9050-38C2268002CC}" type="sibTrans" cxnId="{6271BDA4-7AF4-44AA-9C4F-A89B34DA24F9}">
      <dgm:prSet/>
      <dgm:spPr/>
      <dgm:t>
        <a:bodyPr/>
        <a:lstStyle/>
        <a:p>
          <a:endParaRPr lang="en-US"/>
        </a:p>
      </dgm:t>
    </dgm:pt>
    <dgm:pt modelId="{5960EE3B-C265-44C0-BE7D-D4EA4555FC4B}">
      <dgm:prSet phldrT="[Text]"/>
      <dgm:spPr/>
      <dgm:t>
        <a:bodyPr/>
        <a:lstStyle/>
        <a:p>
          <a:r>
            <a:rPr lang="en-US" dirty="0" smtClean="0"/>
            <a:t>IT (Sean Copple)</a:t>
          </a:r>
          <a:endParaRPr lang="en-US" dirty="0"/>
        </a:p>
      </dgm:t>
    </dgm:pt>
    <dgm:pt modelId="{09CEAE9E-93EC-49DA-B038-F7594E885909}" type="parTrans" cxnId="{DB13137B-3C89-4BE2-B176-0458EA79F560}">
      <dgm:prSet/>
      <dgm:spPr/>
      <dgm:t>
        <a:bodyPr/>
        <a:lstStyle/>
        <a:p>
          <a:endParaRPr lang="en-US"/>
        </a:p>
      </dgm:t>
    </dgm:pt>
    <dgm:pt modelId="{D8C9ED23-0998-4F92-8A7B-6CF158F5A9AF}" type="sibTrans" cxnId="{DB13137B-3C89-4BE2-B176-0458EA79F560}">
      <dgm:prSet/>
      <dgm:spPr/>
      <dgm:t>
        <a:bodyPr/>
        <a:lstStyle/>
        <a:p>
          <a:endParaRPr lang="en-US"/>
        </a:p>
      </dgm:t>
    </dgm:pt>
    <dgm:pt modelId="{5F195E03-D583-40D1-95F9-DC9A728AEF9E}">
      <dgm:prSet phldrT="[Text]"/>
      <dgm:spPr/>
      <dgm:t>
        <a:bodyPr/>
        <a:lstStyle/>
        <a:p>
          <a:r>
            <a:rPr lang="en-US" dirty="0" smtClean="0"/>
            <a:t>Kara Wagner, </a:t>
          </a:r>
          <a:r>
            <a:rPr lang="en-US" dirty="0" err="1" smtClean="0"/>
            <a:t>Sr</a:t>
          </a:r>
          <a:r>
            <a:rPr lang="en-US" dirty="0" smtClean="0"/>
            <a:t> HR Generalist</a:t>
          </a:r>
          <a:endParaRPr lang="en-US" dirty="0"/>
        </a:p>
      </dgm:t>
    </dgm:pt>
    <dgm:pt modelId="{AD5A9E21-7EE2-424B-B5D3-B178C565087C}" type="parTrans" cxnId="{F0CA167B-1E15-4CE8-92B6-E50228B83426}">
      <dgm:prSet/>
      <dgm:spPr/>
      <dgm:t>
        <a:bodyPr/>
        <a:lstStyle/>
        <a:p>
          <a:endParaRPr lang="en-US"/>
        </a:p>
      </dgm:t>
    </dgm:pt>
    <dgm:pt modelId="{FF82047F-BA1D-4C2C-9A3F-6437F3E9F2AD}" type="sibTrans" cxnId="{F0CA167B-1E15-4CE8-92B6-E50228B83426}">
      <dgm:prSet/>
      <dgm:spPr/>
      <dgm:t>
        <a:bodyPr/>
        <a:lstStyle/>
        <a:p>
          <a:endParaRPr lang="en-US"/>
        </a:p>
      </dgm:t>
    </dgm:pt>
    <dgm:pt modelId="{0DDED70A-2F04-4F0E-9476-38AFC8279811}" type="pres">
      <dgm:prSet presAssocID="{7955FB53-FC1A-4E9C-939A-98FB3A133C8B}" presName="hierChild1" presStyleCnt="0">
        <dgm:presLayoutVars>
          <dgm:orgChart val="1"/>
          <dgm:chPref val="1"/>
          <dgm:dir/>
          <dgm:animOne val="branch"/>
          <dgm:animLvl val="lvl"/>
          <dgm:resizeHandles/>
        </dgm:presLayoutVars>
      </dgm:prSet>
      <dgm:spPr/>
      <dgm:t>
        <a:bodyPr/>
        <a:lstStyle/>
        <a:p>
          <a:endParaRPr lang="en-US"/>
        </a:p>
      </dgm:t>
    </dgm:pt>
    <dgm:pt modelId="{DE450182-0C59-4581-BA84-D762D30C8036}" type="pres">
      <dgm:prSet presAssocID="{61549661-A35D-400E-A3A6-C1BE51CD8F1F}" presName="hierRoot1" presStyleCnt="0">
        <dgm:presLayoutVars>
          <dgm:hierBranch val="init"/>
        </dgm:presLayoutVars>
      </dgm:prSet>
      <dgm:spPr/>
    </dgm:pt>
    <dgm:pt modelId="{4F8C7743-7FBD-4B7F-9BE1-6A61FD3D0D52}" type="pres">
      <dgm:prSet presAssocID="{61549661-A35D-400E-A3A6-C1BE51CD8F1F}" presName="rootComposite1" presStyleCnt="0"/>
      <dgm:spPr/>
    </dgm:pt>
    <dgm:pt modelId="{D24C57D5-B21C-42FF-B803-83AB4987860D}" type="pres">
      <dgm:prSet presAssocID="{61549661-A35D-400E-A3A6-C1BE51CD8F1F}" presName="rootText1" presStyleLbl="node0" presStyleIdx="0" presStyleCnt="1">
        <dgm:presLayoutVars>
          <dgm:chPref val="3"/>
        </dgm:presLayoutVars>
      </dgm:prSet>
      <dgm:spPr/>
      <dgm:t>
        <a:bodyPr/>
        <a:lstStyle/>
        <a:p>
          <a:endParaRPr lang="en-US"/>
        </a:p>
      </dgm:t>
    </dgm:pt>
    <dgm:pt modelId="{D95CAC7A-C937-4B12-8119-FF65DC27024B}" type="pres">
      <dgm:prSet presAssocID="{61549661-A35D-400E-A3A6-C1BE51CD8F1F}" presName="rootConnector1" presStyleLbl="node1" presStyleIdx="0" presStyleCnt="0"/>
      <dgm:spPr/>
      <dgm:t>
        <a:bodyPr/>
        <a:lstStyle/>
        <a:p>
          <a:endParaRPr lang="en-US"/>
        </a:p>
      </dgm:t>
    </dgm:pt>
    <dgm:pt modelId="{E105E95E-75A7-459C-B2FF-3AA00D686F9F}" type="pres">
      <dgm:prSet presAssocID="{61549661-A35D-400E-A3A6-C1BE51CD8F1F}" presName="hierChild2" presStyleCnt="0"/>
      <dgm:spPr/>
    </dgm:pt>
    <dgm:pt modelId="{C9869FD8-10FF-42E2-98D4-FF8F8D82110A}" type="pres">
      <dgm:prSet presAssocID="{0C798426-9949-484D-83AD-2D7F68221541}" presName="Name37" presStyleLbl="parChTrans1D2" presStyleIdx="0" presStyleCnt="4"/>
      <dgm:spPr/>
      <dgm:t>
        <a:bodyPr/>
        <a:lstStyle/>
        <a:p>
          <a:endParaRPr lang="en-US"/>
        </a:p>
      </dgm:t>
    </dgm:pt>
    <dgm:pt modelId="{EB46ED3C-B722-4F13-99DA-EE77E324146A}" type="pres">
      <dgm:prSet presAssocID="{826F6ABB-7CA9-494A-9C04-06A759571D1A}" presName="hierRoot2" presStyleCnt="0">
        <dgm:presLayoutVars>
          <dgm:hierBranch val="init"/>
        </dgm:presLayoutVars>
      </dgm:prSet>
      <dgm:spPr/>
    </dgm:pt>
    <dgm:pt modelId="{E4010D6D-699B-4358-ADF0-54FE51ED509B}" type="pres">
      <dgm:prSet presAssocID="{826F6ABB-7CA9-494A-9C04-06A759571D1A}" presName="rootComposite" presStyleCnt="0"/>
      <dgm:spPr/>
    </dgm:pt>
    <dgm:pt modelId="{AB541807-5944-4187-A1EC-4C467B42AA35}" type="pres">
      <dgm:prSet presAssocID="{826F6ABB-7CA9-494A-9C04-06A759571D1A}" presName="rootText" presStyleLbl="node2" presStyleIdx="0" presStyleCnt="4">
        <dgm:presLayoutVars>
          <dgm:chPref val="3"/>
        </dgm:presLayoutVars>
      </dgm:prSet>
      <dgm:spPr/>
      <dgm:t>
        <a:bodyPr/>
        <a:lstStyle/>
        <a:p>
          <a:endParaRPr lang="en-US"/>
        </a:p>
      </dgm:t>
    </dgm:pt>
    <dgm:pt modelId="{6A3BFB04-25B8-4B8A-B121-EF439A5D0486}" type="pres">
      <dgm:prSet presAssocID="{826F6ABB-7CA9-494A-9C04-06A759571D1A}" presName="rootConnector" presStyleLbl="node2" presStyleIdx="0" presStyleCnt="4"/>
      <dgm:spPr/>
      <dgm:t>
        <a:bodyPr/>
        <a:lstStyle/>
        <a:p>
          <a:endParaRPr lang="en-US"/>
        </a:p>
      </dgm:t>
    </dgm:pt>
    <dgm:pt modelId="{CAEA7B61-C561-422D-B337-3DE607BF9850}" type="pres">
      <dgm:prSet presAssocID="{826F6ABB-7CA9-494A-9C04-06A759571D1A}" presName="hierChild4" presStyleCnt="0"/>
      <dgm:spPr/>
    </dgm:pt>
    <dgm:pt modelId="{8842BEE7-6354-471F-9726-7292D067C3FB}" type="pres">
      <dgm:prSet presAssocID="{AD5A9E21-7EE2-424B-B5D3-B178C565087C}" presName="Name37" presStyleLbl="parChTrans1D3" presStyleIdx="0" presStyleCnt="2"/>
      <dgm:spPr/>
      <dgm:t>
        <a:bodyPr/>
        <a:lstStyle/>
        <a:p>
          <a:endParaRPr lang="en-US"/>
        </a:p>
      </dgm:t>
    </dgm:pt>
    <dgm:pt modelId="{B71DB6C0-49BC-49EF-8FF0-8F763702E975}" type="pres">
      <dgm:prSet presAssocID="{5F195E03-D583-40D1-95F9-DC9A728AEF9E}" presName="hierRoot2" presStyleCnt="0">
        <dgm:presLayoutVars>
          <dgm:hierBranch val="init"/>
        </dgm:presLayoutVars>
      </dgm:prSet>
      <dgm:spPr/>
    </dgm:pt>
    <dgm:pt modelId="{E9D6DEAC-4674-4011-8150-6EB207AF7FC3}" type="pres">
      <dgm:prSet presAssocID="{5F195E03-D583-40D1-95F9-DC9A728AEF9E}" presName="rootComposite" presStyleCnt="0"/>
      <dgm:spPr/>
    </dgm:pt>
    <dgm:pt modelId="{1D969011-4E1F-4E4A-BB83-92F025E24925}" type="pres">
      <dgm:prSet presAssocID="{5F195E03-D583-40D1-95F9-DC9A728AEF9E}" presName="rootText" presStyleLbl="node3" presStyleIdx="0" presStyleCnt="2">
        <dgm:presLayoutVars>
          <dgm:chPref val="3"/>
        </dgm:presLayoutVars>
      </dgm:prSet>
      <dgm:spPr/>
      <dgm:t>
        <a:bodyPr/>
        <a:lstStyle/>
        <a:p>
          <a:endParaRPr lang="en-US"/>
        </a:p>
      </dgm:t>
    </dgm:pt>
    <dgm:pt modelId="{52141C0D-C615-46CA-9495-8AD5053CD98A}" type="pres">
      <dgm:prSet presAssocID="{5F195E03-D583-40D1-95F9-DC9A728AEF9E}" presName="rootConnector" presStyleLbl="node3" presStyleIdx="0" presStyleCnt="2"/>
      <dgm:spPr/>
      <dgm:t>
        <a:bodyPr/>
        <a:lstStyle/>
        <a:p>
          <a:endParaRPr lang="en-US"/>
        </a:p>
      </dgm:t>
    </dgm:pt>
    <dgm:pt modelId="{8CB7089F-441D-41C5-89EF-50794130873E}" type="pres">
      <dgm:prSet presAssocID="{5F195E03-D583-40D1-95F9-DC9A728AEF9E}" presName="hierChild4" presStyleCnt="0"/>
      <dgm:spPr/>
    </dgm:pt>
    <dgm:pt modelId="{10B35D0E-67BB-4B6F-93D9-269F981F9405}" type="pres">
      <dgm:prSet presAssocID="{5F195E03-D583-40D1-95F9-DC9A728AEF9E}" presName="hierChild5" presStyleCnt="0"/>
      <dgm:spPr/>
    </dgm:pt>
    <dgm:pt modelId="{5E699C40-BD04-4727-BFEE-E2DE4040E897}" type="pres">
      <dgm:prSet presAssocID="{826F6ABB-7CA9-494A-9C04-06A759571D1A}" presName="hierChild5" presStyleCnt="0"/>
      <dgm:spPr/>
    </dgm:pt>
    <dgm:pt modelId="{1B58734E-A0C3-42C1-BB0F-7C8B2206492F}" type="pres">
      <dgm:prSet presAssocID="{7AD9C9E8-86EC-4B52-94C2-EE27F04F4E25}" presName="Name37" presStyleLbl="parChTrans1D2" presStyleIdx="1" presStyleCnt="4"/>
      <dgm:spPr/>
      <dgm:t>
        <a:bodyPr/>
        <a:lstStyle/>
        <a:p>
          <a:endParaRPr lang="en-US"/>
        </a:p>
      </dgm:t>
    </dgm:pt>
    <dgm:pt modelId="{38D9824F-6683-4AA8-96CA-3F4DEC5F4C8B}" type="pres">
      <dgm:prSet presAssocID="{D3170026-5CEE-457F-BED4-CE3358D0D8FD}" presName="hierRoot2" presStyleCnt="0">
        <dgm:presLayoutVars>
          <dgm:hierBranch val="init"/>
        </dgm:presLayoutVars>
      </dgm:prSet>
      <dgm:spPr/>
    </dgm:pt>
    <dgm:pt modelId="{CABA9429-89AE-455A-AD2F-AF327D3EAF4C}" type="pres">
      <dgm:prSet presAssocID="{D3170026-5CEE-457F-BED4-CE3358D0D8FD}" presName="rootComposite" presStyleCnt="0"/>
      <dgm:spPr/>
    </dgm:pt>
    <dgm:pt modelId="{EEC471FC-43BB-47A8-9E5B-A05843D3F652}" type="pres">
      <dgm:prSet presAssocID="{D3170026-5CEE-457F-BED4-CE3358D0D8FD}" presName="rootText" presStyleLbl="node2" presStyleIdx="1" presStyleCnt="4">
        <dgm:presLayoutVars>
          <dgm:chPref val="3"/>
        </dgm:presLayoutVars>
      </dgm:prSet>
      <dgm:spPr/>
      <dgm:t>
        <a:bodyPr/>
        <a:lstStyle/>
        <a:p>
          <a:endParaRPr lang="en-US"/>
        </a:p>
      </dgm:t>
    </dgm:pt>
    <dgm:pt modelId="{A0BA391A-CBC5-4A78-9C7C-63C7A6145270}" type="pres">
      <dgm:prSet presAssocID="{D3170026-5CEE-457F-BED4-CE3358D0D8FD}" presName="rootConnector" presStyleLbl="node2" presStyleIdx="1" presStyleCnt="4"/>
      <dgm:spPr/>
      <dgm:t>
        <a:bodyPr/>
        <a:lstStyle/>
        <a:p>
          <a:endParaRPr lang="en-US"/>
        </a:p>
      </dgm:t>
    </dgm:pt>
    <dgm:pt modelId="{3B0331B5-E878-4E28-AF21-8147174AAAE8}" type="pres">
      <dgm:prSet presAssocID="{D3170026-5CEE-457F-BED4-CE3358D0D8FD}" presName="hierChild4" presStyleCnt="0"/>
      <dgm:spPr/>
    </dgm:pt>
    <dgm:pt modelId="{BFD74070-559F-449D-B003-E8FFABDAFCE6}" type="pres">
      <dgm:prSet presAssocID="{09CEAE9E-93EC-49DA-B038-F7594E885909}" presName="Name37" presStyleLbl="parChTrans1D3" presStyleIdx="1" presStyleCnt="2"/>
      <dgm:spPr/>
      <dgm:t>
        <a:bodyPr/>
        <a:lstStyle/>
        <a:p>
          <a:endParaRPr lang="en-US"/>
        </a:p>
      </dgm:t>
    </dgm:pt>
    <dgm:pt modelId="{EBC25C5C-3F2C-4DF4-BC13-C781D39A173B}" type="pres">
      <dgm:prSet presAssocID="{5960EE3B-C265-44C0-BE7D-D4EA4555FC4B}" presName="hierRoot2" presStyleCnt="0">
        <dgm:presLayoutVars>
          <dgm:hierBranch val="init"/>
        </dgm:presLayoutVars>
      </dgm:prSet>
      <dgm:spPr/>
    </dgm:pt>
    <dgm:pt modelId="{D9A9FB5A-9817-412F-9EE4-B84BD1803DE5}" type="pres">
      <dgm:prSet presAssocID="{5960EE3B-C265-44C0-BE7D-D4EA4555FC4B}" presName="rootComposite" presStyleCnt="0"/>
      <dgm:spPr/>
    </dgm:pt>
    <dgm:pt modelId="{F99FC1EC-F989-4790-B8B7-288F6320FB90}" type="pres">
      <dgm:prSet presAssocID="{5960EE3B-C265-44C0-BE7D-D4EA4555FC4B}" presName="rootText" presStyleLbl="node3" presStyleIdx="1" presStyleCnt="2">
        <dgm:presLayoutVars>
          <dgm:chPref val="3"/>
        </dgm:presLayoutVars>
      </dgm:prSet>
      <dgm:spPr/>
      <dgm:t>
        <a:bodyPr/>
        <a:lstStyle/>
        <a:p>
          <a:endParaRPr lang="en-US"/>
        </a:p>
      </dgm:t>
    </dgm:pt>
    <dgm:pt modelId="{C81C770D-D62F-401A-A942-187F69AB3578}" type="pres">
      <dgm:prSet presAssocID="{5960EE3B-C265-44C0-BE7D-D4EA4555FC4B}" presName="rootConnector" presStyleLbl="node3" presStyleIdx="1" presStyleCnt="2"/>
      <dgm:spPr/>
      <dgm:t>
        <a:bodyPr/>
        <a:lstStyle/>
        <a:p>
          <a:endParaRPr lang="en-US"/>
        </a:p>
      </dgm:t>
    </dgm:pt>
    <dgm:pt modelId="{09DB3024-DA67-472A-8040-D54AEE37F1F8}" type="pres">
      <dgm:prSet presAssocID="{5960EE3B-C265-44C0-BE7D-D4EA4555FC4B}" presName="hierChild4" presStyleCnt="0"/>
      <dgm:spPr/>
    </dgm:pt>
    <dgm:pt modelId="{F1A89288-3883-4CF6-9DB3-143F6AB7D33B}" type="pres">
      <dgm:prSet presAssocID="{5960EE3B-C265-44C0-BE7D-D4EA4555FC4B}" presName="hierChild5" presStyleCnt="0"/>
      <dgm:spPr/>
    </dgm:pt>
    <dgm:pt modelId="{C602BA59-79CC-47A5-9DE2-3D43EACAC87B}" type="pres">
      <dgm:prSet presAssocID="{D3170026-5CEE-457F-BED4-CE3358D0D8FD}" presName="hierChild5" presStyleCnt="0"/>
      <dgm:spPr/>
    </dgm:pt>
    <dgm:pt modelId="{9B4B52B4-230C-4941-9E56-44591D09E5AC}" type="pres">
      <dgm:prSet presAssocID="{76779987-1483-4C28-970D-5B7671528019}" presName="Name37" presStyleLbl="parChTrans1D2" presStyleIdx="2" presStyleCnt="4"/>
      <dgm:spPr/>
      <dgm:t>
        <a:bodyPr/>
        <a:lstStyle/>
        <a:p>
          <a:endParaRPr lang="en-US"/>
        </a:p>
      </dgm:t>
    </dgm:pt>
    <dgm:pt modelId="{319EAE58-C62B-486E-AA93-D11976BDAF1B}" type="pres">
      <dgm:prSet presAssocID="{4544711C-D4D0-48CC-869D-54549CBE3833}" presName="hierRoot2" presStyleCnt="0">
        <dgm:presLayoutVars>
          <dgm:hierBranch val="init"/>
        </dgm:presLayoutVars>
      </dgm:prSet>
      <dgm:spPr/>
    </dgm:pt>
    <dgm:pt modelId="{32C33780-1C7B-4792-99FE-37B62CE783BD}" type="pres">
      <dgm:prSet presAssocID="{4544711C-D4D0-48CC-869D-54549CBE3833}" presName="rootComposite" presStyleCnt="0"/>
      <dgm:spPr/>
    </dgm:pt>
    <dgm:pt modelId="{DB466B67-72B8-4022-BB1A-2C0595015C07}" type="pres">
      <dgm:prSet presAssocID="{4544711C-D4D0-48CC-869D-54549CBE3833}" presName="rootText" presStyleLbl="node2" presStyleIdx="2" presStyleCnt="4">
        <dgm:presLayoutVars>
          <dgm:chPref val="3"/>
        </dgm:presLayoutVars>
      </dgm:prSet>
      <dgm:spPr/>
      <dgm:t>
        <a:bodyPr/>
        <a:lstStyle/>
        <a:p>
          <a:endParaRPr lang="en-US"/>
        </a:p>
      </dgm:t>
    </dgm:pt>
    <dgm:pt modelId="{48DAADEA-79E6-4F36-8E6F-8A940B016890}" type="pres">
      <dgm:prSet presAssocID="{4544711C-D4D0-48CC-869D-54549CBE3833}" presName="rootConnector" presStyleLbl="node2" presStyleIdx="2" presStyleCnt="4"/>
      <dgm:spPr/>
      <dgm:t>
        <a:bodyPr/>
        <a:lstStyle/>
        <a:p>
          <a:endParaRPr lang="en-US"/>
        </a:p>
      </dgm:t>
    </dgm:pt>
    <dgm:pt modelId="{CC6CC828-6F5B-4F1E-81B8-F16B94A73E4F}" type="pres">
      <dgm:prSet presAssocID="{4544711C-D4D0-48CC-869D-54549CBE3833}" presName="hierChild4" presStyleCnt="0"/>
      <dgm:spPr/>
    </dgm:pt>
    <dgm:pt modelId="{AD6CBBB8-07A3-4E9B-A30E-72FE7B750C3E}" type="pres">
      <dgm:prSet presAssocID="{4544711C-D4D0-48CC-869D-54549CBE3833}" presName="hierChild5" presStyleCnt="0"/>
      <dgm:spPr/>
    </dgm:pt>
    <dgm:pt modelId="{4C7D9742-0C67-457D-B029-EA647F2A0390}" type="pres">
      <dgm:prSet presAssocID="{076599A7-4CA5-42EE-82DE-0039D8BB10DA}" presName="Name37" presStyleLbl="parChTrans1D2" presStyleIdx="3" presStyleCnt="4"/>
      <dgm:spPr/>
      <dgm:t>
        <a:bodyPr/>
        <a:lstStyle/>
        <a:p>
          <a:endParaRPr lang="en-US"/>
        </a:p>
      </dgm:t>
    </dgm:pt>
    <dgm:pt modelId="{8BEAB97E-7DB8-4944-B309-FC3B1C1648EF}" type="pres">
      <dgm:prSet presAssocID="{2D8B614F-2B72-482C-96E2-58F187B5C71D}" presName="hierRoot2" presStyleCnt="0">
        <dgm:presLayoutVars>
          <dgm:hierBranch val="init"/>
        </dgm:presLayoutVars>
      </dgm:prSet>
      <dgm:spPr/>
    </dgm:pt>
    <dgm:pt modelId="{D89ABDFC-4280-475D-A4E6-F103C4FBBB37}" type="pres">
      <dgm:prSet presAssocID="{2D8B614F-2B72-482C-96E2-58F187B5C71D}" presName="rootComposite" presStyleCnt="0"/>
      <dgm:spPr/>
    </dgm:pt>
    <dgm:pt modelId="{0A085ECB-C0B4-4497-AD46-952BAC395F50}" type="pres">
      <dgm:prSet presAssocID="{2D8B614F-2B72-482C-96E2-58F187B5C71D}" presName="rootText" presStyleLbl="node2" presStyleIdx="3" presStyleCnt="4">
        <dgm:presLayoutVars>
          <dgm:chPref val="3"/>
        </dgm:presLayoutVars>
      </dgm:prSet>
      <dgm:spPr/>
      <dgm:t>
        <a:bodyPr/>
        <a:lstStyle/>
        <a:p>
          <a:endParaRPr lang="en-US"/>
        </a:p>
      </dgm:t>
    </dgm:pt>
    <dgm:pt modelId="{F5ED4F6F-483D-4729-A168-C45E38C71561}" type="pres">
      <dgm:prSet presAssocID="{2D8B614F-2B72-482C-96E2-58F187B5C71D}" presName="rootConnector" presStyleLbl="node2" presStyleIdx="3" presStyleCnt="4"/>
      <dgm:spPr/>
      <dgm:t>
        <a:bodyPr/>
        <a:lstStyle/>
        <a:p>
          <a:endParaRPr lang="en-US"/>
        </a:p>
      </dgm:t>
    </dgm:pt>
    <dgm:pt modelId="{14BEC276-9431-4ECD-A189-BCCFF83E1F63}" type="pres">
      <dgm:prSet presAssocID="{2D8B614F-2B72-482C-96E2-58F187B5C71D}" presName="hierChild4" presStyleCnt="0"/>
      <dgm:spPr/>
    </dgm:pt>
    <dgm:pt modelId="{5D21C1F6-E4DD-4DC5-AF22-EB962A0D22C2}" type="pres">
      <dgm:prSet presAssocID="{2D8B614F-2B72-482C-96E2-58F187B5C71D}" presName="hierChild5" presStyleCnt="0"/>
      <dgm:spPr/>
    </dgm:pt>
    <dgm:pt modelId="{3105A803-C70A-4B25-99DD-86EA340FAFB3}" type="pres">
      <dgm:prSet presAssocID="{61549661-A35D-400E-A3A6-C1BE51CD8F1F}" presName="hierChild3" presStyleCnt="0"/>
      <dgm:spPr/>
    </dgm:pt>
  </dgm:ptLst>
  <dgm:cxnLst>
    <dgm:cxn modelId="{68DA7C26-42AA-48CC-B95C-D651008A7621}" type="presOf" srcId="{4544711C-D4D0-48CC-869D-54549CBE3833}" destId="{48DAADEA-79E6-4F36-8E6F-8A940B016890}" srcOrd="1" destOrd="0" presId="urn:microsoft.com/office/officeart/2005/8/layout/orgChart1"/>
    <dgm:cxn modelId="{EC6DD9CF-4054-4DB5-9819-15058810444E}" type="presOf" srcId="{61549661-A35D-400E-A3A6-C1BE51CD8F1F}" destId="{D95CAC7A-C937-4B12-8119-FF65DC27024B}" srcOrd="1" destOrd="0" presId="urn:microsoft.com/office/officeart/2005/8/layout/orgChart1"/>
    <dgm:cxn modelId="{DB13137B-3C89-4BE2-B176-0458EA79F560}" srcId="{D3170026-5CEE-457F-BED4-CE3358D0D8FD}" destId="{5960EE3B-C265-44C0-BE7D-D4EA4555FC4B}" srcOrd="0" destOrd="0" parTransId="{09CEAE9E-93EC-49DA-B038-F7594E885909}" sibTransId="{D8C9ED23-0998-4F92-8A7B-6CF158F5A9AF}"/>
    <dgm:cxn modelId="{C4767890-7EC2-45ED-B49A-12EDE2324FE9}" type="presOf" srcId="{76779987-1483-4C28-970D-5B7671528019}" destId="{9B4B52B4-230C-4941-9E56-44591D09E5AC}" srcOrd="0" destOrd="0" presId="urn:microsoft.com/office/officeart/2005/8/layout/orgChart1"/>
    <dgm:cxn modelId="{6F075439-C3CA-41C3-AD75-371E88673890}" type="presOf" srcId="{D3170026-5CEE-457F-BED4-CE3358D0D8FD}" destId="{EEC471FC-43BB-47A8-9E5B-A05843D3F652}" srcOrd="0" destOrd="0" presId="urn:microsoft.com/office/officeart/2005/8/layout/orgChart1"/>
    <dgm:cxn modelId="{BC825DB1-AAAF-48C5-850C-5220F07AC57C}" srcId="{7955FB53-FC1A-4E9C-939A-98FB3A133C8B}" destId="{61549661-A35D-400E-A3A6-C1BE51CD8F1F}" srcOrd="0" destOrd="0" parTransId="{688B7607-B9E7-4106-8A7D-54C84949DDED}" sibTransId="{8C9A8C4D-E81F-4710-B656-CF47CF1AE9B2}"/>
    <dgm:cxn modelId="{2027245B-0B13-4003-ABD3-F1F110748F3D}" type="presOf" srcId="{4544711C-D4D0-48CC-869D-54549CBE3833}" destId="{DB466B67-72B8-4022-BB1A-2C0595015C07}" srcOrd="0" destOrd="0" presId="urn:microsoft.com/office/officeart/2005/8/layout/orgChart1"/>
    <dgm:cxn modelId="{161E9DBF-0866-4D41-B4BD-4B49E6F09ADB}" type="presOf" srcId="{AD5A9E21-7EE2-424B-B5D3-B178C565087C}" destId="{8842BEE7-6354-471F-9726-7292D067C3FB}" srcOrd="0" destOrd="0" presId="urn:microsoft.com/office/officeart/2005/8/layout/orgChart1"/>
    <dgm:cxn modelId="{F0CA167B-1E15-4CE8-92B6-E50228B83426}" srcId="{826F6ABB-7CA9-494A-9C04-06A759571D1A}" destId="{5F195E03-D583-40D1-95F9-DC9A728AEF9E}" srcOrd="0" destOrd="0" parTransId="{AD5A9E21-7EE2-424B-B5D3-B178C565087C}" sibTransId="{FF82047F-BA1D-4C2C-9A3F-6437F3E9F2AD}"/>
    <dgm:cxn modelId="{DF7AC954-CB76-446B-9371-FFC6CBD9F6F7}" type="presOf" srcId="{7AD9C9E8-86EC-4B52-94C2-EE27F04F4E25}" destId="{1B58734E-A0C3-42C1-BB0F-7C8B2206492F}" srcOrd="0" destOrd="0" presId="urn:microsoft.com/office/officeart/2005/8/layout/orgChart1"/>
    <dgm:cxn modelId="{169B5D83-51D6-4257-9BF7-067008BEBF0F}" type="presOf" srcId="{61549661-A35D-400E-A3A6-C1BE51CD8F1F}" destId="{D24C57D5-B21C-42FF-B803-83AB4987860D}" srcOrd="0" destOrd="0" presId="urn:microsoft.com/office/officeart/2005/8/layout/orgChart1"/>
    <dgm:cxn modelId="{006AC047-4B02-475C-9078-6A89AD34652F}" type="presOf" srcId="{826F6ABB-7CA9-494A-9C04-06A759571D1A}" destId="{AB541807-5944-4187-A1EC-4C467B42AA35}" srcOrd="0" destOrd="0" presId="urn:microsoft.com/office/officeart/2005/8/layout/orgChart1"/>
    <dgm:cxn modelId="{B7EE9F07-6E00-42D3-A0F5-00D8B217CD22}" type="presOf" srcId="{5960EE3B-C265-44C0-BE7D-D4EA4555FC4B}" destId="{C81C770D-D62F-401A-A942-187F69AB3578}" srcOrd="1" destOrd="0" presId="urn:microsoft.com/office/officeart/2005/8/layout/orgChart1"/>
    <dgm:cxn modelId="{6A6F819F-D4BB-42DA-8AC5-A731655F2406}" type="presOf" srcId="{2D8B614F-2B72-482C-96E2-58F187B5C71D}" destId="{0A085ECB-C0B4-4497-AD46-952BAC395F50}" srcOrd="0" destOrd="0" presId="urn:microsoft.com/office/officeart/2005/8/layout/orgChart1"/>
    <dgm:cxn modelId="{4C7ACE4B-E5BF-420C-BAAA-C7A2674DB0C6}" type="presOf" srcId="{09CEAE9E-93EC-49DA-B038-F7594E885909}" destId="{BFD74070-559F-449D-B003-E8FFABDAFCE6}" srcOrd="0" destOrd="0" presId="urn:microsoft.com/office/officeart/2005/8/layout/orgChart1"/>
    <dgm:cxn modelId="{951FF47D-9AC6-48AD-8F2A-C3B12DE77589}" type="presOf" srcId="{5F195E03-D583-40D1-95F9-DC9A728AEF9E}" destId="{52141C0D-C615-46CA-9495-8AD5053CD98A}" srcOrd="1" destOrd="0" presId="urn:microsoft.com/office/officeart/2005/8/layout/orgChart1"/>
    <dgm:cxn modelId="{6271BDA4-7AF4-44AA-9C4F-A89B34DA24F9}" srcId="{61549661-A35D-400E-A3A6-C1BE51CD8F1F}" destId="{2D8B614F-2B72-482C-96E2-58F187B5C71D}" srcOrd="3" destOrd="0" parTransId="{076599A7-4CA5-42EE-82DE-0039D8BB10DA}" sibTransId="{A538AC8D-395E-4B6F-9050-38C2268002CC}"/>
    <dgm:cxn modelId="{71BA2762-9EFC-4C09-9121-0E0EE0222081}" type="presOf" srcId="{826F6ABB-7CA9-494A-9C04-06A759571D1A}" destId="{6A3BFB04-25B8-4B8A-B121-EF439A5D0486}" srcOrd="1" destOrd="0" presId="urn:microsoft.com/office/officeart/2005/8/layout/orgChart1"/>
    <dgm:cxn modelId="{22784E25-FD79-4033-BAFC-6E0C720A06C1}" type="presOf" srcId="{5F195E03-D583-40D1-95F9-DC9A728AEF9E}" destId="{1D969011-4E1F-4E4A-BB83-92F025E24925}" srcOrd="0" destOrd="0" presId="urn:microsoft.com/office/officeart/2005/8/layout/orgChart1"/>
    <dgm:cxn modelId="{98298B8A-C12A-4DF5-910D-6BE405ED3BDF}" type="presOf" srcId="{076599A7-4CA5-42EE-82DE-0039D8BB10DA}" destId="{4C7D9742-0C67-457D-B029-EA647F2A0390}" srcOrd="0" destOrd="0" presId="urn:microsoft.com/office/officeart/2005/8/layout/orgChart1"/>
    <dgm:cxn modelId="{6E6C9DDF-CA18-4DA7-A7EA-9EC3E8F63892}" type="presOf" srcId="{D3170026-5CEE-457F-BED4-CE3358D0D8FD}" destId="{A0BA391A-CBC5-4A78-9C7C-63C7A6145270}" srcOrd="1" destOrd="0" presId="urn:microsoft.com/office/officeart/2005/8/layout/orgChart1"/>
    <dgm:cxn modelId="{0E8E907C-2149-4DBE-8CE2-5ED190C12048}" srcId="{61549661-A35D-400E-A3A6-C1BE51CD8F1F}" destId="{D3170026-5CEE-457F-BED4-CE3358D0D8FD}" srcOrd="1" destOrd="0" parTransId="{7AD9C9E8-86EC-4B52-94C2-EE27F04F4E25}" sibTransId="{19196E65-1E9E-4847-92C4-7AF4046C2E2C}"/>
    <dgm:cxn modelId="{2CE0B1B1-29B4-4D98-B1C2-A47E55F0B779}" srcId="{61549661-A35D-400E-A3A6-C1BE51CD8F1F}" destId="{826F6ABB-7CA9-494A-9C04-06A759571D1A}" srcOrd="0" destOrd="0" parTransId="{0C798426-9949-484D-83AD-2D7F68221541}" sibTransId="{7AB5757F-46A4-4D0E-A516-F5887F9C008F}"/>
    <dgm:cxn modelId="{ED8DB990-61AC-4BBA-A515-74CE33171AB2}" type="presOf" srcId="{0C798426-9949-484D-83AD-2D7F68221541}" destId="{C9869FD8-10FF-42E2-98D4-FF8F8D82110A}" srcOrd="0" destOrd="0" presId="urn:microsoft.com/office/officeart/2005/8/layout/orgChart1"/>
    <dgm:cxn modelId="{B76EBA42-63E3-4633-8B5B-0092A11F645E}" type="presOf" srcId="{7955FB53-FC1A-4E9C-939A-98FB3A133C8B}" destId="{0DDED70A-2F04-4F0E-9476-38AFC8279811}" srcOrd="0" destOrd="0" presId="urn:microsoft.com/office/officeart/2005/8/layout/orgChart1"/>
    <dgm:cxn modelId="{83AEF777-E7D1-45FE-BB26-80043C368B02}" type="presOf" srcId="{5960EE3B-C265-44C0-BE7D-D4EA4555FC4B}" destId="{F99FC1EC-F989-4790-B8B7-288F6320FB90}" srcOrd="0" destOrd="0" presId="urn:microsoft.com/office/officeart/2005/8/layout/orgChart1"/>
    <dgm:cxn modelId="{A9AC0E29-2A65-4334-99CC-D80ED10FB13A}" srcId="{61549661-A35D-400E-A3A6-C1BE51CD8F1F}" destId="{4544711C-D4D0-48CC-869D-54549CBE3833}" srcOrd="2" destOrd="0" parTransId="{76779987-1483-4C28-970D-5B7671528019}" sibTransId="{9039F891-7E16-4BEC-BB5A-72CEF65BA790}"/>
    <dgm:cxn modelId="{5874563E-30EA-45CD-99EF-7B3505A23635}" type="presOf" srcId="{2D8B614F-2B72-482C-96E2-58F187B5C71D}" destId="{F5ED4F6F-483D-4729-A168-C45E38C71561}" srcOrd="1" destOrd="0" presId="urn:microsoft.com/office/officeart/2005/8/layout/orgChart1"/>
    <dgm:cxn modelId="{3CE90FF3-20EB-42EB-84D0-E49B2CDF2CF4}" type="presParOf" srcId="{0DDED70A-2F04-4F0E-9476-38AFC8279811}" destId="{DE450182-0C59-4581-BA84-D762D30C8036}" srcOrd="0" destOrd="0" presId="urn:microsoft.com/office/officeart/2005/8/layout/orgChart1"/>
    <dgm:cxn modelId="{66F710E3-B57D-40FC-87E0-BD5F04698C66}" type="presParOf" srcId="{DE450182-0C59-4581-BA84-D762D30C8036}" destId="{4F8C7743-7FBD-4B7F-9BE1-6A61FD3D0D52}" srcOrd="0" destOrd="0" presId="urn:microsoft.com/office/officeart/2005/8/layout/orgChart1"/>
    <dgm:cxn modelId="{7167B5EF-BA7A-40EA-9B04-1912E56E2C33}" type="presParOf" srcId="{4F8C7743-7FBD-4B7F-9BE1-6A61FD3D0D52}" destId="{D24C57D5-B21C-42FF-B803-83AB4987860D}" srcOrd="0" destOrd="0" presId="urn:microsoft.com/office/officeart/2005/8/layout/orgChart1"/>
    <dgm:cxn modelId="{0492A876-0518-4F8B-9915-0CD9CB477E05}" type="presParOf" srcId="{4F8C7743-7FBD-4B7F-9BE1-6A61FD3D0D52}" destId="{D95CAC7A-C937-4B12-8119-FF65DC27024B}" srcOrd="1" destOrd="0" presId="urn:microsoft.com/office/officeart/2005/8/layout/orgChart1"/>
    <dgm:cxn modelId="{B8D9C464-AA55-4AD3-84AA-D2DC11D36D66}" type="presParOf" srcId="{DE450182-0C59-4581-BA84-D762D30C8036}" destId="{E105E95E-75A7-459C-B2FF-3AA00D686F9F}" srcOrd="1" destOrd="0" presId="urn:microsoft.com/office/officeart/2005/8/layout/orgChart1"/>
    <dgm:cxn modelId="{CB2B358A-E75F-45D5-9CD3-F9560CB711A7}" type="presParOf" srcId="{E105E95E-75A7-459C-B2FF-3AA00D686F9F}" destId="{C9869FD8-10FF-42E2-98D4-FF8F8D82110A}" srcOrd="0" destOrd="0" presId="urn:microsoft.com/office/officeart/2005/8/layout/orgChart1"/>
    <dgm:cxn modelId="{069451A6-49E4-48DB-A227-815793FD9A6E}" type="presParOf" srcId="{E105E95E-75A7-459C-B2FF-3AA00D686F9F}" destId="{EB46ED3C-B722-4F13-99DA-EE77E324146A}" srcOrd="1" destOrd="0" presId="urn:microsoft.com/office/officeart/2005/8/layout/orgChart1"/>
    <dgm:cxn modelId="{470628C2-ADCE-4893-9D72-A47F3EAFC7E7}" type="presParOf" srcId="{EB46ED3C-B722-4F13-99DA-EE77E324146A}" destId="{E4010D6D-699B-4358-ADF0-54FE51ED509B}" srcOrd="0" destOrd="0" presId="urn:microsoft.com/office/officeart/2005/8/layout/orgChart1"/>
    <dgm:cxn modelId="{4518ED05-5EF9-49E8-9B24-AC141BD53466}" type="presParOf" srcId="{E4010D6D-699B-4358-ADF0-54FE51ED509B}" destId="{AB541807-5944-4187-A1EC-4C467B42AA35}" srcOrd="0" destOrd="0" presId="urn:microsoft.com/office/officeart/2005/8/layout/orgChart1"/>
    <dgm:cxn modelId="{4077E289-437D-4763-A9CD-130599434FAF}" type="presParOf" srcId="{E4010D6D-699B-4358-ADF0-54FE51ED509B}" destId="{6A3BFB04-25B8-4B8A-B121-EF439A5D0486}" srcOrd="1" destOrd="0" presId="urn:microsoft.com/office/officeart/2005/8/layout/orgChart1"/>
    <dgm:cxn modelId="{6676C785-88A2-49AB-9F50-9A14CEF08CFA}" type="presParOf" srcId="{EB46ED3C-B722-4F13-99DA-EE77E324146A}" destId="{CAEA7B61-C561-422D-B337-3DE607BF9850}" srcOrd="1" destOrd="0" presId="urn:microsoft.com/office/officeart/2005/8/layout/orgChart1"/>
    <dgm:cxn modelId="{195CE253-FA65-46B3-A4A3-A6367CCF91E6}" type="presParOf" srcId="{CAEA7B61-C561-422D-B337-3DE607BF9850}" destId="{8842BEE7-6354-471F-9726-7292D067C3FB}" srcOrd="0" destOrd="0" presId="urn:microsoft.com/office/officeart/2005/8/layout/orgChart1"/>
    <dgm:cxn modelId="{3B4E70E1-8048-46A7-8AE7-866964C12979}" type="presParOf" srcId="{CAEA7B61-C561-422D-B337-3DE607BF9850}" destId="{B71DB6C0-49BC-49EF-8FF0-8F763702E975}" srcOrd="1" destOrd="0" presId="urn:microsoft.com/office/officeart/2005/8/layout/orgChart1"/>
    <dgm:cxn modelId="{07D8D584-4BC3-4F96-8DEC-5D00A551765F}" type="presParOf" srcId="{B71DB6C0-49BC-49EF-8FF0-8F763702E975}" destId="{E9D6DEAC-4674-4011-8150-6EB207AF7FC3}" srcOrd="0" destOrd="0" presId="urn:microsoft.com/office/officeart/2005/8/layout/orgChart1"/>
    <dgm:cxn modelId="{65A2A30C-1344-4D1C-8F1D-8C6484352417}" type="presParOf" srcId="{E9D6DEAC-4674-4011-8150-6EB207AF7FC3}" destId="{1D969011-4E1F-4E4A-BB83-92F025E24925}" srcOrd="0" destOrd="0" presId="urn:microsoft.com/office/officeart/2005/8/layout/orgChart1"/>
    <dgm:cxn modelId="{F6E7A355-A55F-4878-A995-126F77CFD998}" type="presParOf" srcId="{E9D6DEAC-4674-4011-8150-6EB207AF7FC3}" destId="{52141C0D-C615-46CA-9495-8AD5053CD98A}" srcOrd="1" destOrd="0" presId="urn:microsoft.com/office/officeart/2005/8/layout/orgChart1"/>
    <dgm:cxn modelId="{2DB31BC7-2CC9-4189-AFD6-3CFA1ADC800E}" type="presParOf" srcId="{B71DB6C0-49BC-49EF-8FF0-8F763702E975}" destId="{8CB7089F-441D-41C5-89EF-50794130873E}" srcOrd="1" destOrd="0" presId="urn:microsoft.com/office/officeart/2005/8/layout/orgChart1"/>
    <dgm:cxn modelId="{8DB6CB53-EC65-49EF-A915-C0D3A3DF64F7}" type="presParOf" srcId="{B71DB6C0-49BC-49EF-8FF0-8F763702E975}" destId="{10B35D0E-67BB-4B6F-93D9-269F981F9405}" srcOrd="2" destOrd="0" presId="urn:microsoft.com/office/officeart/2005/8/layout/orgChart1"/>
    <dgm:cxn modelId="{975911E1-F255-40BC-8400-CA3ADB8B2F2C}" type="presParOf" srcId="{EB46ED3C-B722-4F13-99DA-EE77E324146A}" destId="{5E699C40-BD04-4727-BFEE-E2DE4040E897}" srcOrd="2" destOrd="0" presId="urn:microsoft.com/office/officeart/2005/8/layout/orgChart1"/>
    <dgm:cxn modelId="{F30BDE34-0F4A-44E1-9203-3D18EE631D39}" type="presParOf" srcId="{E105E95E-75A7-459C-B2FF-3AA00D686F9F}" destId="{1B58734E-A0C3-42C1-BB0F-7C8B2206492F}" srcOrd="2" destOrd="0" presId="urn:microsoft.com/office/officeart/2005/8/layout/orgChart1"/>
    <dgm:cxn modelId="{A909DEB1-2182-4158-B51F-AF302650809B}" type="presParOf" srcId="{E105E95E-75A7-459C-B2FF-3AA00D686F9F}" destId="{38D9824F-6683-4AA8-96CA-3F4DEC5F4C8B}" srcOrd="3" destOrd="0" presId="urn:microsoft.com/office/officeart/2005/8/layout/orgChart1"/>
    <dgm:cxn modelId="{EF3FCA58-C8D5-4F2D-8348-8CBFB6D98555}" type="presParOf" srcId="{38D9824F-6683-4AA8-96CA-3F4DEC5F4C8B}" destId="{CABA9429-89AE-455A-AD2F-AF327D3EAF4C}" srcOrd="0" destOrd="0" presId="urn:microsoft.com/office/officeart/2005/8/layout/orgChart1"/>
    <dgm:cxn modelId="{086343AF-A7B9-4F0D-90FE-56C8AED2FF09}" type="presParOf" srcId="{CABA9429-89AE-455A-AD2F-AF327D3EAF4C}" destId="{EEC471FC-43BB-47A8-9E5B-A05843D3F652}" srcOrd="0" destOrd="0" presId="urn:microsoft.com/office/officeart/2005/8/layout/orgChart1"/>
    <dgm:cxn modelId="{2C58FF68-46D3-41DA-8E1B-DF7E3714C2A0}" type="presParOf" srcId="{CABA9429-89AE-455A-AD2F-AF327D3EAF4C}" destId="{A0BA391A-CBC5-4A78-9C7C-63C7A6145270}" srcOrd="1" destOrd="0" presId="urn:microsoft.com/office/officeart/2005/8/layout/orgChart1"/>
    <dgm:cxn modelId="{7E0636F6-DA85-4D61-9669-7681A0D1DDAF}" type="presParOf" srcId="{38D9824F-6683-4AA8-96CA-3F4DEC5F4C8B}" destId="{3B0331B5-E878-4E28-AF21-8147174AAAE8}" srcOrd="1" destOrd="0" presId="urn:microsoft.com/office/officeart/2005/8/layout/orgChart1"/>
    <dgm:cxn modelId="{07BF66A4-FD3D-4D1E-81F5-572DB3D368C6}" type="presParOf" srcId="{3B0331B5-E878-4E28-AF21-8147174AAAE8}" destId="{BFD74070-559F-449D-B003-E8FFABDAFCE6}" srcOrd="0" destOrd="0" presId="urn:microsoft.com/office/officeart/2005/8/layout/orgChart1"/>
    <dgm:cxn modelId="{6833C475-8DFE-4447-B212-1B5320E57A05}" type="presParOf" srcId="{3B0331B5-E878-4E28-AF21-8147174AAAE8}" destId="{EBC25C5C-3F2C-4DF4-BC13-C781D39A173B}" srcOrd="1" destOrd="0" presId="urn:microsoft.com/office/officeart/2005/8/layout/orgChart1"/>
    <dgm:cxn modelId="{4BC16E08-4AEE-4CAD-AD28-73B450CD47C6}" type="presParOf" srcId="{EBC25C5C-3F2C-4DF4-BC13-C781D39A173B}" destId="{D9A9FB5A-9817-412F-9EE4-B84BD1803DE5}" srcOrd="0" destOrd="0" presId="urn:microsoft.com/office/officeart/2005/8/layout/orgChart1"/>
    <dgm:cxn modelId="{3036BB9C-89AD-46BC-B950-F41557E9C217}" type="presParOf" srcId="{D9A9FB5A-9817-412F-9EE4-B84BD1803DE5}" destId="{F99FC1EC-F989-4790-B8B7-288F6320FB90}" srcOrd="0" destOrd="0" presId="urn:microsoft.com/office/officeart/2005/8/layout/orgChart1"/>
    <dgm:cxn modelId="{593FB555-3314-43B0-9075-33B6AAB724AB}" type="presParOf" srcId="{D9A9FB5A-9817-412F-9EE4-B84BD1803DE5}" destId="{C81C770D-D62F-401A-A942-187F69AB3578}" srcOrd="1" destOrd="0" presId="urn:microsoft.com/office/officeart/2005/8/layout/orgChart1"/>
    <dgm:cxn modelId="{D38CD1C2-CBC0-4ADE-B2DE-184B3726BDEA}" type="presParOf" srcId="{EBC25C5C-3F2C-4DF4-BC13-C781D39A173B}" destId="{09DB3024-DA67-472A-8040-D54AEE37F1F8}" srcOrd="1" destOrd="0" presId="urn:microsoft.com/office/officeart/2005/8/layout/orgChart1"/>
    <dgm:cxn modelId="{153DB03E-8E4C-4371-9E0B-201D066EF7B5}" type="presParOf" srcId="{EBC25C5C-3F2C-4DF4-BC13-C781D39A173B}" destId="{F1A89288-3883-4CF6-9DB3-143F6AB7D33B}" srcOrd="2" destOrd="0" presId="urn:microsoft.com/office/officeart/2005/8/layout/orgChart1"/>
    <dgm:cxn modelId="{768F56BD-FC00-463C-960D-59DC137F34D7}" type="presParOf" srcId="{38D9824F-6683-4AA8-96CA-3F4DEC5F4C8B}" destId="{C602BA59-79CC-47A5-9DE2-3D43EACAC87B}" srcOrd="2" destOrd="0" presId="urn:microsoft.com/office/officeart/2005/8/layout/orgChart1"/>
    <dgm:cxn modelId="{9CC11BE0-6E4B-4D4F-A7DD-41E2EB8D6A87}" type="presParOf" srcId="{E105E95E-75A7-459C-B2FF-3AA00D686F9F}" destId="{9B4B52B4-230C-4941-9E56-44591D09E5AC}" srcOrd="4" destOrd="0" presId="urn:microsoft.com/office/officeart/2005/8/layout/orgChart1"/>
    <dgm:cxn modelId="{61271713-C229-4292-8D87-B0336DAF7EF2}" type="presParOf" srcId="{E105E95E-75A7-459C-B2FF-3AA00D686F9F}" destId="{319EAE58-C62B-486E-AA93-D11976BDAF1B}" srcOrd="5" destOrd="0" presId="urn:microsoft.com/office/officeart/2005/8/layout/orgChart1"/>
    <dgm:cxn modelId="{7715E8A1-52C7-49DA-9304-5F288D4F6EC6}" type="presParOf" srcId="{319EAE58-C62B-486E-AA93-D11976BDAF1B}" destId="{32C33780-1C7B-4792-99FE-37B62CE783BD}" srcOrd="0" destOrd="0" presId="urn:microsoft.com/office/officeart/2005/8/layout/orgChart1"/>
    <dgm:cxn modelId="{2354ED0D-47C8-4BED-B1F6-740A95A57452}" type="presParOf" srcId="{32C33780-1C7B-4792-99FE-37B62CE783BD}" destId="{DB466B67-72B8-4022-BB1A-2C0595015C07}" srcOrd="0" destOrd="0" presId="urn:microsoft.com/office/officeart/2005/8/layout/orgChart1"/>
    <dgm:cxn modelId="{164C1C03-85BB-4FA0-9087-4E8933FEA4D0}" type="presParOf" srcId="{32C33780-1C7B-4792-99FE-37B62CE783BD}" destId="{48DAADEA-79E6-4F36-8E6F-8A940B016890}" srcOrd="1" destOrd="0" presId="urn:microsoft.com/office/officeart/2005/8/layout/orgChart1"/>
    <dgm:cxn modelId="{347768E4-2137-41C0-A1B1-8FBC2CDDF223}" type="presParOf" srcId="{319EAE58-C62B-486E-AA93-D11976BDAF1B}" destId="{CC6CC828-6F5B-4F1E-81B8-F16B94A73E4F}" srcOrd="1" destOrd="0" presId="urn:microsoft.com/office/officeart/2005/8/layout/orgChart1"/>
    <dgm:cxn modelId="{5DCED1F5-E3E2-418E-896F-28677D0D2B4B}" type="presParOf" srcId="{319EAE58-C62B-486E-AA93-D11976BDAF1B}" destId="{AD6CBBB8-07A3-4E9B-A30E-72FE7B750C3E}" srcOrd="2" destOrd="0" presId="urn:microsoft.com/office/officeart/2005/8/layout/orgChart1"/>
    <dgm:cxn modelId="{74D7D16A-1AE2-4FFC-8CA4-602D9773A84B}" type="presParOf" srcId="{E105E95E-75A7-459C-B2FF-3AA00D686F9F}" destId="{4C7D9742-0C67-457D-B029-EA647F2A0390}" srcOrd="6" destOrd="0" presId="urn:microsoft.com/office/officeart/2005/8/layout/orgChart1"/>
    <dgm:cxn modelId="{42AB9DAB-5C42-490F-A069-C5811F2E608A}" type="presParOf" srcId="{E105E95E-75A7-459C-B2FF-3AA00D686F9F}" destId="{8BEAB97E-7DB8-4944-B309-FC3B1C1648EF}" srcOrd="7" destOrd="0" presId="urn:microsoft.com/office/officeart/2005/8/layout/orgChart1"/>
    <dgm:cxn modelId="{02C0422F-73F6-4685-B4EE-C1C41589AFD7}" type="presParOf" srcId="{8BEAB97E-7DB8-4944-B309-FC3B1C1648EF}" destId="{D89ABDFC-4280-475D-A4E6-F103C4FBBB37}" srcOrd="0" destOrd="0" presId="urn:microsoft.com/office/officeart/2005/8/layout/orgChart1"/>
    <dgm:cxn modelId="{ECBA9CDE-4E37-44A1-85D6-E785F5226222}" type="presParOf" srcId="{D89ABDFC-4280-475D-A4E6-F103C4FBBB37}" destId="{0A085ECB-C0B4-4497-AD46-952BAC395F50}" srcOrd="0" destOrd="0" presId="urn:microsoft.com/office/officeart/2005/8/layout/orgChart1"/>
    <dgm:cxn modelId="{21897968-47E3-48CB-A964-952C916E4836}" type="presParOf" srcId="{D89ABDFC-4280-475D-A4E6-F103C4FBBB37}" destId="{F5ED4F6F-483D-4729-A168-C45E38C71561}" srcOrd="1" destOrd="0" presId="urn:microsoft.com/office/officeart/2005/8/layout/orgChart1"/>
    <dgm:cxn modelId="{0247FBFB-87DD-4943-9A5D-BEA27FAF9847}" type="presParOf" srcId="{8BEAB97E-7DB8-4944-B309-FC3B1C1648EF}" destId="{14BEC276-9431-4ECD-A189-BCCFF83E1F63}" srcOrd="1" destOrd="0" presId="urn:microsoft.com/office/officeart/2005/8/layout/orgChart1"/>
    <dgm:cxn modelId="{7DA12406-B114-4FFE-8B11-C0B4DDE9FE19}" type="presParOf" srcId="{8BEAB97E-7DB8-4944-B309-FC3B1C1648EF}" destId="{5D21C1F6-E4DD-4DC5-AF22-EB962A0D22C2}" srcOrd="2" destOrd="0" presId="urn:microsoft.com/office/officeart/2005/8/layout/orgChart1"/>
    <dgm:cxn modelId="{04EB8D5B-EF9C-4AC3-BF0E-35724C9BE919}" type="presParOf" srcId="{DE450182-0C59-4581-BA84-D762D30C8036}" destId="{3105A803-C70A-4B25-99DD-86EA340FAFB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D5D32A-0BA7-41AE-9CF0-E961ED24E918}"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en-US"/>
        </a:p>
      </dgm:t>
    </dgm:pt>
    <dgm:pt modelId="{02B7A2F1-D867-41A1-B54F-3FF38C326F03}">
      <dgm:prSet phldrT="[Text]"/>
      <dgm:spPr/>
      <dgm:t>
        <a:bodyPr/>
        <a:lstStyle/>
        <a:p>
          <a:r>
            <a:rPr lang="en-US" dirty="0" smtClean="0"/>
            <a:t>Sean Copple, Mgr</a:t>
          </a:r>
          <a:endParaRPr lang="en-US" dirty="0"/>
        </a:p>
      </dgm:t>
    </dgm:pt>
    <dgm:pt modelId="{EF0B6D5A-6259-4A66-860D-F1FA6220BA36}" type="parTrans" cxnId="{8B2379F5-3AF0-47F5-9EDC-D8AEDE968C87}">
      <dgm:prSet/>
      <dgm:spPr/>
      <dgm:t>
        <a:bodyPr/>
        <a:lstStyle/>
        <a:p>
          <a:endParaRPr lang="en-US"/>
        </a:p>
      </dgm:t>
    </dgm:pt>
    <dgm:pt modelId="{BC5F5806-CDE4-46E9-B15C-8560A5FE6A4B}" type="sibTrans" cxnId="{8B2379F5-3AF0-47F5-9EDC-D8AEDE968C87}">
      <dgm:prSet/>
      <dgm:spPr/>
      <dgm:t>
        <a:bodyPr/>
        <a:lstStyle/>
        <a:p>
          <a:endParaRPr lang="en-US"/>
        </a:p>
      </dgm:t>
    </dgm:pt>
    <dgm:pt modelId="{DA411E5B-DA67-472A-83CF-B8D718B2AE08}">
      <dgm:prSet phldrT="[Text]"/>
      <dgm:spPr/>
      <dgm:t>
        <a:bodyPr/>
        <a:lstStyle/>
        <a:p>
          <a:r>
            <a:rPr lang="en-US" dirty="0" smtClean="0"/>
            <a:t>Todd Barnidge, Sr. Programmer</a:t>
          </a:r>
          <a:endParaRPr lang="en-US" dirty="0"/>
        </a:p>
      </dgm:t>
    </dgm:pt>
    <dgm:pt modelId="{347FD228-C123-4E32-A8EA-1897B232F7DD}" type="parTrans" cxnId="{394C24C0-23CE-4B55-BEC7-B1382EDECF75}">
      <dgm:prSet/>
      <dgm:spPr/>
      <dgm:t>
        <a:bodyPr/>
        <a:lstStyle/>
        <a:p>
          <a:endParaRPr lang="en-US"/>
        </a:p>
      </dgm:t>
    </dgm:pt>
    <dgm:pt modelId="{70860EC5-5AE0-4A51-8605-2F75DA6CDD9E}" type="sibTrans" cxnId="{394C24C0-23CE-4B55-BEC7-B1382EDECF75}">
      <dgm:prSet/>
      <dgm:spPr/>
      <dgm:t>
        <a:bodyPr/>
        <a:lstStyle/>
        <a:p>
          <a:endParaRPr lang="en-US"/>
        </a:p>
      </dgm:t>
    </dgm:pt>
    <dgm:pt modelId="{23637820-C32D-4905-9384-D513EBCEB6E0}">
      <dgm:prSet phldrT="[Text]"/>
      <dgm:spPr/>
      <dgm:t>
        <a:bodyPr/>
        <a:lstStyle/>
        <a:p>
          <a:r>
            <a:rPr lang="en-US" dirty="0" smtClean="0"/>
            <a:t>Jacob Kresse, Sr. Network Admin</a:t>
          </a:r>
          <a:endParaRPr lang="en-US" dirty="0"/>
        </a:p>
      </dgm:t>
    </dgm:pt>
    <dgm:pt modelId="{BFF28496-54C6-47FE-B4A2-7F33B6A8D42A}" type="parTrans" cxnId="{5492E267-C75B-4372-A92F-5422A223793B}">
      <dgm:prSet/>
      <dgm:spPr/>
      <dgm:t>
        <a:bodyPr/>
        <a:lstStyle/>
        <a:p>
          <a:endParaRPr lang="en-US"/>
        </a:p>
      </dgm:t>
    </dgm:pt>
    <dgm:pt modelId="{5ABAF607-2AE7-4155-BFD5-B30B0FEFF279}" type="sibTrans" cxnId="{5492E267-C75B-4372-A92F-5422A223793B}">
      <dgm:prSet/>
      <dgm:spPr/>
      <dgm:t>
        <a:bodyPr/>
        <a:lstStyle/>
        <a:p>
          <a:endParaRPr lang="en-US"/>
        </a:p>
      </dgm:t>
    </dgm:pt>
    <dgm:pt modelId="{D805D75C-AFBF-4BE8-9511-AF503B0E364C}">
      <dgm:prSet phldrT="[Text]"/>
      <dgm:spPr/>
      <dgm:t>
        <a:bodyPr/>
        <a:lstStyle/>
        <a:p>
          <a:r>
            <a:rPr lang="en-US" dirty="0" smtClean="0"/>
            <a:t>Jared Freesh, Programmer</a:t>
          </a:r>
          <a:endParaRPr lang="en-US" dirty="0"/>
        </a:p>
      </dgm:t>
    </dgm:pt>
    <dgm:pt modelId="{4CD8ED8A-854D-45C0-ADAE-5EC17884FD12}" type="parTrans" cxnId="{1E366CFF-48C3-4207-B043-9526F40B3E51}">
      <dgm:prSet/>
      <dgm:spPr/>
      <dgm:t>
        <a:bodyPr/>
        <a:lstStyle/>
        <a:p>
          <a:endParaRPr lang="en-US"/>
        </a:p>
      </dgm:t>
    </dgm:pt>
    <dgm:pt modelId="{28A32139-1F6A-4F3D-9044-B7D920AE1416}" type="sibTrans" cxnId="{1E366CFF-48C3-4207-B043-9526F40B3E51}">
      <dgm:prSet/>
      <dgm:spPr/>
      <dgm:t>
        <a:bodyPr/>
        <a:lstStyle/>
        <a:p>
          <a:endParaRPr lang="en-US"/>
        </a:p>
      </dgm:t>
    </dgm:pt>
    <dgm:pt modelId="{BF164E44-80AD-4B6F-95CF-1D2D67ECBA31}">
      <dgm:prSet phldrT="[Text]"/>
      <dgm:spPr/>
      <dgm:t>
        <a:bodyPr/>
        <a:lstStyle/>
        <a:p>
          <a:r>
            <a:rPr lang="en-US" dirty="0" smtClean="0"/>
            <a:t>Chris Scofield, Business Analyst</a:t>
          </a:r>
          <a:endParaRPr lang="en-US" dirty="0"/>
        </a:p>
      </dgm:t>
    </dgm:pt>
    <dgm:pt modelId="{F51166A9-B764-44F9-98EA-032D68D140C8}" type="parTrans" cxnId="{56B6F315-B9E1-4EEC-8178-48B3E740DA61}">
      <dgm:prSet/>
      <dgm:spPr/>
      <dgm:t>
        <a:bodyPr/>
        <a:lstStyle/>
        <a:p>
          <a:endParaRPr lang="en-US"/>
        </a:p>
      </dgm:t>
    </dgm:pt>
    <dgm:pt modelId="{FBC91EE5-D7D6-44BA-85C1-0A6B8185DDCD}" type="sibTrans" cxnId="{56B6F315-B9E1-4EEC-8178-48B3E740DA61}">
      <dgm:prSet/>
      <dgm:spPr/>
      <dgm:t>
        <a:bodyPr/>
        <a:lstStyle/>
        <a:p>
          <a:endParaRPr lang="en-US"/>
        </a:p>
      </dgm:t>
    </dgm:pt>
    <dgm:pt modelId="{3C450917-7B7E-4D7D-A59F-00E1E7FF2DAB}">
      <dgm:prSet phldrT="[Text]"/>
      <dgm:spPr/>
      <dgm:t>
        <a:bodyPr/>
        <a:lstStyle/>
        <a:p>
          <a:r>
            <a:rPr lang="en-US" dirty="0" smtClean="0"/>
            <a:t>Travis Esmon, Business Operations Analyst</a:t>
          </a:r>
          <a:endParaRPr lang="en-US" dirty="0"/>
        </a:p>
      </dgm:t>
    </dgm:pt>
    <dgm:pt modelId="{F7748518-4D1A-476B-81BB-175ACBD4440F}" type="parTrans" cxnId="{E17C04D9-494F-44D1-A4F7-86DD2D79EEF8}">
      <dgm:prSet/>
      <dgm:spPr/>
      <dgm:t>
        <a:bodyPr/>
        <a:lstStyle/>
        <a:p>
          <a:endParaRPr lang="en-US"/>
        </a:p>
      </dgm:t>
    </dgm:pt>
    <dgm:pt modelId="{0D0CF0E9-D749-4DA9-8F91-BC50D5FB4F76}" type="sibTrans" cxnId="{E17C04D9-494F-44D1-A4F7-86DD2D79EEF8}">
      <dgm:prSet/>
      <dgm:spPr/>
      <dgm:t>
        <a:bodyPr/>
        <a:lstStyle/>
        <a:p>
          <a:endParaRPr lang="en-US"/>
        </a:p>
      </dgm:t>
    </dgm:pt>
    <dgm:pt modelId="{936A5666-269A-429B-877F-1EB78C6E1ACE}" type="pres">
      <dgm:prSet presAssocID="{F6D5D32A-0BA7-41AE-9CF0-E961ED24E918}" presName="diagram" presStyleCnt="0">
        <dgm:presLayoutVars>
          <dgm:chPref val="1"/>
          <dgm:dir/>
          <dgm:animOne val="branch"/>
          <dgm:animLvl val="lvl"/>
          <dgm:resizeHandles val="exact"/>
        </dgm:presLayoutVars>
      </dgm:prSet>
      <dgm:spPr/>
      <dgm:t>
        <a:bodyPr/>
        <a:lstStyle/>
        <a:p>
          <a:endParaRPr lang="en-US"/>
        </a:p>
      </dgm:t>
    </dgm:pt>
    <dgm:pt modelId="{A8E7DD01-7953-43A0-9BE4-C445FC9D67F0}" type="pres">
      <dgm:prSet presAssocID="{02B7A2F1-D867-41A1-B54F-3FF38C326F03}" presName="root1" presStyleCnt="0"/>
      <dgm:spPr/>
    </dgm:pt>
    <dgm:pt modelId="{35E43A2D-EB9C-43B9-87F7-278032CB6CEC}" type="pres">
      <dgm:prSet presAssocID="{02B7A2F1-D867-41A1-B54F-3FF38C326F03}" presName="LevelOneTextNode" presStyleLbl="node0" presStyleIdx="0" presStyleCnt="1">
        <dgm:presLayoutVars>
          <dgm:chPref val="3"/>
        </dgm:presLayoutVars>
      </dgm:prSet>
      <dgm:spPr/>
      <dgm:t>
        <a:bodyPr/>
        <a:lstStyle/>
        <a:p>
          <a:endParaRPr lang="en-US"/>
        </a:p>
      </dgm:t>
    </dgm:pt>
    <dgm:pt modelId="{63FC0BF0-F2E0-468F-9038-C294F476017A}" type="pres">
      <dgm:prSet presAssocID="{02B7A2F1-D867-41A1-B54F-3FF38C326F03}" presName="level2hierChild" presStyleCnt="0"/>
      <dgm:spPr/>
    </dgm:pt>
    <dgm:pt modelId="{186008B0-1AD7-4AAC-85B7-91C8180866A5}" type="pres">
      <dgm:prSet presAssocID="{347FD228-C123-4E32-A8EA-1897B232F7DD}" presName="conn2-1" presStyleLbl="parChTrans1D2" presStyleIdx="0" presStyleCnt="5"/>
      <dgm:spPr/>
      <dgm:t>
        <a:bodyPr/>
        <a:lstStyle/>
        <a:p>
          <a:endParaRPr lang="en-US"/>
        </a:p>
      </dgm:t>
    </dgm:pt>
    <dgm:pt modelId="{0366FBEB-2450-4F94-91F7-FEEB558B804D}" type="pres">
      <dgm:prSet presAssocID="{347FD228-C123-4E32-A8EA-1897B232F7DD}" presName="connTx" presStyleLbl="parChTrans1D2" presStyleIdx="0" presStyleCnt="5"/>
      <dgm:spPr/>
      <dgm:t>
        <a:bodyPr/>
        <a:lstStyle/>
        <a:p>
          <a:endParaRPr lang="en-US"/>
        </a:p>
      </dgm:t>
    </dgm:pt>
    <dgm:pt modelId="{E7013BF4-B345-479A-9097-6260E0F192F1}" type="pres">
      <dgm:prSet presAssocID="{DA411E5B-DA67-472A-83CF-B8D718B2AE08}" presName="root2" presStyleCnt="0"/>
      <dgm:spPr/>
    </dgm:pt>
    <dgm:pt modelId="{744EF864-627B-443A-805D-584FB5A01B8B}" type="pres">
      <dgm:prSet presAssocID="{DA411E5B-DA67-472A-83CF-B8D718B2AE08}" presName="LevelTwoTextNode" presStyleLbl="node2" presStyleIdx="0" presStyleCnt="5">
        <dgm:presLayoutVars>
          <dgm:chPref val="3"/>
        </dgm:presLayoutVars>
      </dgm:prSet>
      <dgm:spPr/>
      <dgm:t>
        <a:bodyPr/>
        <a:lstStyle/>
        <a:p>
          <a:endParaRPr lang="en-US"/>
        </a:p>
      </dgm:t>
    </dgm:pt>
    <dgm:pt modelId="{0D6146CC-CB22-4412-84A1-81E07B08199B}" type="pres">
      <dgm:prSet presAssocID="{DA411E5B-DA67-472A-83CF-B8D718B2AE08}" presName="level3hierChild" presStyleCnt="0"/>
      <dgm:spPr/>
    </dgm:pt>
    <dgm:pt modelId="{6B39DAAD-9446-4D9F-AB4C-5004099022CD}" type="pres">
      <dgm:prSet presAssocID="{BFF28496-54C6-47FE-B4A2-7F33B6A8D42A}" presName="conn2-1" presStyleLbl="parChTrans1D2" presStyleIdx="1" presStyleCnt="5"/>
      <dgm:spPr/>
      <dgm:t>
        <a:bodyPr/>
        <a:lstStyle/>
        <a:p>
          <a:endParaRPr lang="en-US"/>
        </a:p>
      </dgm:t>
    </dgm:pt>
    <dgm:pt modelId="{4E2BF309-4191-4296-B3C9-EF5812DF9B54}" type="pres">
      <dgm:prSet presAssocID="{BFF28496-54C6-47FE-B4A2-7F33B6A8D42A}" presName="connTx" presStyleLbl="parChTrans1D2" presStyleIdx="1" presStyleCnt="5"/>
      <dgm:spPr/>
      <dgm:t>
        <a:bodyPr/>
        <a:lstStyle/>
        <a:p>
          <a:endParaRPr lang="en-US"/>
        </a:p>
      </dgm:t>
    </dgm:pt>
    <dgm:pt modelId="{E2F97348-ED4C-4389-A9C0-5CF595345B23}" type="pres">
      <dgm:prSet presAssocID="{23637820-C32D-4905-9384-D513EBCEB6E0}" presName="root2" presStyleCnt="0"/>
      <dgm:spPr/>
    </dgm:pt>
    <dgm:pt modelId="{6DB2831E-D25B-481B-8D48-8D782D7940E8}" type="pres">
      <dgm:prSet presAssocID="{23637820-C32D-4905-9384-D513EBCEB6E0}" presName="LevelTwoTextNode" presStyleLbl="node2" presStyleIdx="1" presStyleCnt="5">
        <dgm:presLayoutVars>
          <dgm:chPref val="3"/>
        </dgm:presLayoutVars>
      </dgm:prSet>
      <dgm:spPr/>
      <dgm:t>
        <a:bodyPr/>
        <a:lstStyle/>
        <a:p>
          <a:endParaRPr lang="en-US"/>
        </a:p>
      </dgm:t>
    </dgm:pt>
    <dgm:pt modelId="{8F26853C-E2B7-4CF5-95C4-BF4F139DF6ED}" type="pres">
      <dgm:prSet presAssocID="{23637820-C32D-4905-9384-D513EBCEB6E0}" presName="level3hierChild" presStyleCnt="0"/>
      <dgm:spPr/>
    </dgm:pt>
    <dgm:pt modelId="{3F02B990-BE8F-402F-A23A-44EB180DF577}" type="pres">
      <dgm:prSet presAssocID="{4CD8ED8A-854D-45C0-ADAE-5EC17884FD12}" presName="conn2-1" presStyleLbl="parChTrans1D2" presStyleIdx="2" presStyleCnt="5"/>
      <dgm:spPr/>
      <dgm:t>
        <a:bodyPr/>
        <a:lstStyle/>
        <a:p>
          <a:endParaRPr lang="en-US"/>
        </a:p>
      </dgm:t>
    </dgm:pt>
    <dgm:pt modelId="{852ED41C-026A-4642-B468-CFD707D3D548}" type="pres">
      <dgm:prSet presAssocID="{4CD8ED8A-854D-45C0-ADAE-5EC17884FD12}" presName="connTx" presStyleLbl="parChTrans1D2" presStyleIdx="2" presStyleCnt="5"/>
      <dgm:spPr/>
      <dgm:t>
        <a:bodyPr/>
        <a:lstStyle/>
        <a:p>
          <a:endParaRPr lang="en-US"/>
        </a:p>
      </dgm:t>
    </dgm:pt>
    <dgm:pt modelId="{4F03BB86-497F-4BD9-8EE5-3B191FD6EE99}" type="pres">
      <dgm:prSet presAssocID="{D805D75C-AFBF-4BE8-9511-AF503B0E364C}" presName="root2" presStyleCnt="0"/>
      <dgm:spPr/>
    </dgm:pt>
    <dgm:pt modelId="{F3E2ABE1-2B43-474B-A810-66FE71273143}" type="pres">
      <dgm:prSet presAssocID="{D805D75C-AFBF-4BE8-9511-AF503B0E364C}" presName="LevelTwoTextNode" presStyleLbl="node2" presStyleIdx="2" presStyleCnt="5">
        <dgm:presLayoutVars>
          <dgm:chPref val="3"/>
        </dgm:presLayoutVars>
      </dgm:prSet>
      <dgm:spPr/>
      <dgm:t>
        <a:bodyPr/>
        <a:lstStyle/>
        <a:p>
          <a:endParaRPr lang="en-US"/>
        </a:p>
      </dgm:t>
    </dgm:pt>
    <dgm:pt modelId="{B3A7D43F-8172-4776-8CD4-C69EBECE32C2}" type="pres">
      <dgm:prSet presAssocID="{D805D75C-AFBF-4BE8-9511-AF503B0E364C}" presName="level3hierChild" presStyleCnt="0"/>
      <dgm:spPr/>
    </dgm:pt>
    <dgm:pt modelId="{15DDC976-75B6-49AA-8C0B-F9B0736D0D51}" type="pres">
      <dgm:prSet presAssocID="{F51166A9-B764-44F9-98EA-032D68D140C8}" presName="conn2-1" presStyleLbl="parChTrans1D2" presStyleIdx="3" presStyleCnt="5"/>
      <dgm:spPr/>
      <dgm:t>
        <a:bodyPr/>
        <a:lstStyle/>
        <a:p>
          <a:endParaRPr lang="en-US"/>
        </a:p>
      </dgm:t>
    </dgm:pt>
    <dgm:pt modelId="{34909FE5-AD37-4B82-B8C5-64D836633121}" type="pres">
      <dgm:prSet presAssocID="{F51166A9-B764-44F9-98EA-032D68D140C8}" presName="connTx" presStyleLbl="parChTrans1D2" presStyleIdx="3" presStyleCnt="5"/>
      <dgm:spPr/>
      <dgm:t>
        <a:bodyPr/>
        <a:lstStyle/>
        <a:p>
          <a:endParaRPr lang="en-US"/>
        </a:p>
      </dgm:t>
    </dgm:pt>
    <dgm:pt modelId="{B2508ADC-43CA-4D9A-BB2A-274A54D858BD}" type="pres">
      <dgm:prSet presAssocID="{BF164E44-80AD-4B6F-95CF-1D2D67ECBA31}" presName="root2" presStyleCnt="0"/>
      <dgm:spPr/>
    </dgm:pt>
    <dgm:pt modelId="{0833DCF3-7633-4BD9-959C-E76CFB0543A9}" type="pres">
      <dgm:prSet presAssocID="{BF164E44-80AD-4B6F-95CF-1D2D67ECBA31}" presName="LevelTwoTextNode" presStyleLbl="node2" presStyleIdx="3" presStyleCnt="5">
        <dgm:presLayoutVars>
          <dgm:chPref val="3"/>
        </dgm:presLayoutVars>
      </dgm:prSet>
      <dgm:spPr/>
      <dgm:t>
        <a:bodyPr/>
        <a:lstStyle/>
        <a:p>
          <a:endParaRPr lang="en-US"/>
        </a:p>
      </dgm:t>
    </dgm:pt>
    <dgm:pt modelId="{9ED786B4-439D-42CF-80FA-0C5AB79FB4EC}" type="pres">
      <dgm:prSet presAssocID="{BF164E44-80AD-4B6F-95CF-1D2D67ECBA31}" presName="level3hierChild" presStyleCnt="0"/>
      <dgm:spPr/>
    </dgm:pt>
    <dgm:pt modelId="{2F335744-EC02-4C9A-A82B-FA065E11DAF8}" type="pres">
      <dgm:prSet presAssocID="{F7748518-4D1A-476B-81BB-175ACBD4440F}" presName="conn2-1" presStyleLbl="parChTrans1D2" presStyleIdx="4" presStyleCnt="5"/>
      <dgm:spPr/>
      <dgm:t>
        <a:bodyPr/>
        <a:lstStyle/>
        <a:p>
          <a:endParaRPr lang="en-US"/>
        </a:p>
      </dgm:t>
    </dgm:pt>
    <dgm:pt modelId="{B93C42D1-7536-444A-A9E7-1894129C929C}" type="pres">
      <dgm:prSet presAssocID="{F7748518-4D1A-476B-81BB-175ACBD4440F}" presName="connTx" presStyleLbl="parChTrans1D2" presStyleIdx="4" presStyleCnt="5"/>
      <dgm:spPr/>
      <dgm:t>
        <a:bodyPr/>
        <a:lstStyle/>
        <a:p>
          <a:endParaRPr lang="en-US"/>
        </a:p>
      </dgm:t>
    </dgm:pt>
    <dgm:pt modelId="{765E4A51-BDA4-487A-B43A-7DE8DD612392}" type="pres">
      <dgm:prSet presAssocID="{3C450917-7B7E-4D7D-A59F-00E1E7FF2DAB}" presName="root2" presStyleCnt="0"/>
      <dgm:spPr/>
    </dgm:pt>
    <dgm:pt modelId="{9EA8F4B0-DB5A-4A1A-80D1-7811302AC614}" type="pres">
      <dgm:prSet presAssocID="{3C450917-7B7E-4D7D-A59F-00E1E7FF2DAB}" presName="LevelTwoTextNode" presStyleLbl="node2" presStyleIdx="4" presStyleCnt="5">
        <dgm:presLayoutVars>
          <dgm:chPref val="3"/>
        </dgm:presLayoutVars>
      </dgm:prSet>
      <dgm:spPr/>
      <dgm:t>
        <a:bodyPr/>
        <a:lstStyle/>
        <a:p>
          <a:endParaRPr lang="en-US"/>
        </a:p>
      </dgm:t>
    </dgm:pt>
    <dgm:pt modelId="{CB42AAC5-283E-4482-9AE4-21B92F59215A}" type="pres">
      <dgm:prSet presAssocID="{3C450917-7B7E-4D7D-A59F-00E1E7FF2DAB}" presName="level3hierChild" presStyleCnt="0"/>
      <dgm:spPr/>
    </dgm:pt>
  </dgm:ptLst>
  <dgm:cxnLst>
    <dgm:cxn modelId="{5492E267-C75B-4372-A92F-5422A223793B}" srcId="{02B7A2F1-D867-41A1-B54F-3FF38C326F03}" destId="{23637820-C32D-4905-9384-D513EBCEB6E0}" srcOrd="1" destOrd="0" parTransId="{BFF28496-54C6-47FE-B4A2-7F33B6A8D42A}" sibTransId="{5ABAF607-2AE7-4155-BFD5-B30B0FEFF279}"/>
    <dgm:cxn modelId="{70B5872A-EE6D-4F07-B80B-39291BD9E14A}" type="presOf" srcId="{4CD8ED8A-854D-45C0-ADAE-5EC17884FD12}" destId="{3F02B990-BE8F-402F-A23A-44EB180DF577}" srcOrd="0" destOrd="0" presId="urn:microsoft.com/office/officeart/2005/8/layout/hierarchy2"/>
    <dgm:cxn modelId="{2D848854-B546-4BDC-A6E0-D5A04F7A621F}" type="presOf" srcId="{F51166A9-B764-44F9-98EA-032D68D140C8}" destId="{34909FE5-AD37-4B82-B8C5-64D836633121}" srcOrd="1" destOrd="0" presId="urn:microsoft.com/office/officeart/2005/8/layout/hierarchy2"/>
    <dgm:cxn modelId="{4B62E525-F3E7-4986-B50F-2456C70084AF}" type="presOf" srcId="{F51166A9-B764-44F9-98EA-032D68D140C8}" destId="{15DDC976-75B6-49AA-8C0B-F9B0736D0D51}" srcOrd="0" destOrd="0" presId="urn:microsoft.com/office/officeart/2005/8/layout/hierarchy2"/>
    <dgm:cxn modelId="{73FDD857-D004-4DE7-8F51-EAC5BB6BB6B8}" type="presOf" srcId="{BFF28496-54C6-47FE-B4A2-7F33B6A8D42A}" destId="{4E2BF309-4191-4296-B3C9-EF5812DF9B54}" srcOrd="1" destOrd="0" presId="urn:microsoft.com/office/officeart/2005/8/layout/hierarchy2"/>
    <dgm:cxn modelId="{9CCFC9B8-0757-449C-A72E-6EE3E1778701}" type="presOf" srcId="{D805D75C-AFBF-4BE8-9511-AF503B0E364C}" destId="{F3E2ABE1-2B43-474B-A810-66FE71273143}" srcOrd="0" destOrd="0" presId="urn:microsoft.com/office/officeart/2005/8/layout/hierarchy2"/>
    <dgm:cxn modelId="{E17C04D9-494F-44D1-A4F7-86DD2D79EEF8}" srcId="{02B7A2F1-D867-41A1-B54F-3FF38C326F03}" destId="{3C450917-7B7E-4D7D-A59F-00E1E7FF2DAB}" srcOrd="4" destOrd="0" parTransId="{F7748518-4D1A-476B-81BB-175ACBD4440F}" sibTransId="{0D0CF0E9-D749-4DA9-8F91-BC50D5FB4F76}"/>
    <dgm:cxn modelId="{A763E84D-C5C0-4E16-AB47-D8E804D89393}" type="presOf" srcId="{347FD228-C123-4E32-A8EA-1897B232F7DD}" destId="{0366FBEB-2450-4F94-91F7-FEEB558B804D}" srcOrd="1" destOrd="0" presId="urn:microsoft.com/office/officeart/2005/8/layout/hierarchy2"/>
    <dgm:cxn modelId="{EB4AE51D-F232-49D2-AFE4-A81223643AD7}" type="presOf" srcId="{DA411E5B-DA67-472A-83CF-B8D718B2AE08}" destId="{744EF864-627B-443A-805D-584FB5A01B8B}" srcOrd="0" destOrd="0" presId="urn:microsoft.com/office/officeart/2005/8/layout/hierarchy2"/>
    <dgm:cxn modelId="{07A71C8E-CA96-46D8-B798-2446549F0D0F}" type="presOf" srcId="{02B7A2F1-D867-41A1-B54F-3FF38C326F03}" destId="{35E43A2D-EB9C-43B9-87F7-278032CB6CEC}" srcOrd="0" destOrd="0" presId="urn:microsoft.com/office/officeart/2005/8/layout/hierarchy2"/>
    <dgm:cxn modelId="{394C24C0-23CE-4B55-BEC7-B1382EDECF75}" srcId="{02B7A2F1-D867-41A1-B54F-3FF38C326F03}" destId="{DA411E5B-DA67-472A-83CF-B8D718B2AE08}" srcOrd="0" destOrd="0" parTransId="{347FD228-C123-4E32-A8EA-1897B232F7DD}" sibTransId="{70860EC5-5AE0-4A51-8605-2F75DA6CDD9E}"/>
    <dgm:cxn modelId="{5C7EFCC3-F95B-4229-A19E-380988782BB5}" type="presOf" srcId="{4CD8ED8A-854D-45C0-ADAE-5EC17884FD12}" destId="{852ED41C-026A-4642-B468-CFD707D3D548}" srcOrd="1" destOrd="0" presId="urn:microsoft.com/office/officeart/2005/8/layout/hierarchy2"/>
    <dgm:cxn modelId="{7F94E1D2-1E27-4206-99EC-0D23008E3E42}" type="presOf" srcId="{BF164E44-80AD-4B6F-95CF-1D2D67ECBA31}" destId="{0833DCF3-7633-4BD9-959C-E76CFB0543A9}" srcOrd="0" destOrd="0" presId="urn:microsoft.com/office/officeart/2005/8/layout/hierarchy2"/>
    <dgm:cxn modelId="{0D5F0FDB-022C-49FB-9E7D-E93C908D6B32}" type="presOf" srcId="{F7748518-4D1A-476B-81BB-175ACBD4440F}" destId="{2F335744-EC02-4C9A-A82B-FA065E11DAF8}" srcOrd="0" destOrd="0" presId="urn:microsoft.com/office/officeart/2005/8/layout/hierarchy2"/>
    <dgm:cxn modelId="{56B6F315-B9E1-4EEC-8178-48B3E740DA61}" srcId="{02B7A2F1-D867-41A1-B54F-3FF38C326F03}" destId="{BF164E44-80AD-4B6F-95CF-1D2D67ECBA31}" srcOrd="3" destOrd="0" parTransId="{F51166A9-B764-44F9-98EA-032D68D140C8}" sibTransId="{FBC91EE5-D7D6-44BA-85C1-0A6B8185DDCD}"/>
    <dgm:cxn modelId="{FF6D5439-AD50-42EE-9249-7EDAD0AB05D5}" type="presOf" srcId="{3C450917-7B7E-4D7D-A59F-00E1E7FF2DAB}" destId="{9EA8F4B0-DB5A-4A1A-80D1-7811302AC614}" srcOrd="0" destOrd="0" presId="urn:microsoft.com/office/officeart/2005/8/layout/hierarchy2"/>
    <dgm:cxn modelId="{7342E219-1E79-4D0E-9CC0-A1A7EC9299C5}" type="presOf" srcId="{BFF28496-54C6-47FE-B4A2-7F33B6A8D42A}" destId="{6B39DAAD-9446-4D9F-AB4C-5004099022CD}" srcOrd="0" destOrd="0" presId="urn:microsoft.com/office/officeart/2005/8/layout/hierarchy2"/>
    <dgm:cxn modelId="{1134E21F-6411-4088-B071-6A1FF6157B12}" type="presOf" srcId="{347FD228-C123-4E32-A8EA-1897B232F7DD}" destId="{186008B0-1AD7-4AAC-85B7-91C8180866A5}" srcOrd="0" destOrd="0" presId="urn:microsoft.com/office/officeart/2005/8/layout/hierarchy2"/>
    <dgm:cxn modelId="{A9585490-E650-4F84-9835-978C67EBDD8F}" type="presOf" srcId="{F7748518-4D1A-476B-81BB-175ACBD4440F}" destId="{B93C42D1-7536-444A-A9E7-1894129C929C}" srcOrd="1" destOrd="0" presId="urn:microsoft.com/office/officeart/2005/8/layout/hierarchy2"/>
    <dgm:cxn modelId="{1E366CFF-48C3-4207-B043-9526F40B3E51}" srcId="{02B7A2F1-D867-41A1-B54F-3FF38C326F03}" destId="{D805D75C-AFBF-4BE8-9511-AF503B0E364C}" srcOrd="2" destOrd="0" parTransId="{4CD8ED8A-854D-45C0-ADAE-5EC17884FD12}" sibTransId="{28A32139-1F6A-4F3D-9044-B7D920AE1416}"/>
    <dgm:cxn modelId="{3AC28157-79ED-4656-BE96-8B24C84F4F29}" type="presOf" srcId="{23637820-C32D-4905-9384-D513EBCEB6E0}" destId="{6DB2831E-D25B-481B-8D48-8D782D7940E8}" srcOrd="0" destOrd="0" presId="urn:microsoft.com/office/officeart/2005/8/layout/hierarchy2"/>
    <dgm:cxn modelId="{8B2379F5-3AF0-47F5-9EDC-D8AEDE968C87}" srcId="{F6D5D32A-0BA7-41AE-9CF0-E961ED24E918}" destId="{02B7A2F1-D867-41A1-B54F-3FF38C326F03}" srcOrd="0" destOrd="0" parTransId="{EF0B6D5A-6259-4A66-860D-F1FA6220BA36}" sibTransId="{BC5F5806-CDE4-46E9-B15C-8560A5FE6A4B}"/>
    <dgm:cxn modelId="{AD723AA4-EEC2-4E0E-BB77-9A74A7D9727E}" type="presOf" srcId="{F6D5D32A-0BA7-41AE-9CF0-E961ED24E918}" destId="{936A5666-269A-429B-877F-1EB78C6E1ACE}" srcOrd="0" destOrd="0" presId="urn:microsoft.com/office/officeart/2005/8/layout/hierarchy2"/>
    <dgm:cxn modelId="{39CD7973-11E2-4264-98DF-0A71FD52C3E4}" type="presParOf" srcId="{936A5666-269A-429B-877F-1EB78C6E1ACE}" destId="{A8E7DD01-7953-43A0-9BE4-C445FC9D67F0}" srcOrd="0" destOrd="0" presId="urn:microsoft.com/office/officeart/2005/8/layout/hierarchy2"/>
    <dgm:cxn modelId="{A2833A3F-B1C3-49AC-AC13-2903E60B4E3B}" type="presParOf" srcId="{A8E7DD01-7953-43A0-9BE4-C445FC9D67F0}" destId="{35E43A2D-EB9C-43B9-87F7-278032CB6CEC}" srcOrd="0" destOrd="0" presId="urn:microsoft.com/office/officeart/2005/8/layout/hierarchy2"/>
    <dgm:cxn modelId="{0335730A-8408-4950-AA67-573F2BA6363D}" type="presParOf" srcId="{A8E7DD01-7953-43A0-9BE4-C445FC9D67F0}" destId="{63FC0BF0-F2E0-468F-9038-C294F476017A}" srcOrd="1" destOrd="0" presId="urn:microsoft.com/office/officeart/2005/8/layout/hierarchy2"/>
    <dgm:cxn modelId="{F9832B80-32B1-44C5-B4BF-4D8982F4E92B}" type="presParOf" srcId="{63FC0BF0-F2E0-468F-9038-C294F476017A}" destId="{186008B0-1AD7-4AAC-85B7-91C8180866A5}" srcOrd="0" destOrd="0" presId="urn:microsoft.com/office/officeart/2005/8/layout/hierarchy2"/>
    <dgm:cxn modelId="{E4677A76-1E70-4EC0-BA90-539C1FA080DE}" type="presParOf" srcId="{186008B0-1AD7-4AAC-85B7-91C8180866A5}" destId="{0366FBEB-2450-4F94-91F7-FEEB558B804D}" srcOrd="0" destOrd="0" presId="urn:microsoft.com/office/officeart/2005/8/layout/hierarchy2"/>
    <dgm:cxn modelId="{D4948D09-947E-4154-BE1B-12A04C354FDB}" type="presParOf" srcId="{63FC0BF0-F2E0-468F-9038-C294F476017A}" destId="{E7013BF4-B345-479A-9097-6260E0F192F1}" srcOrd="1" destOrd="0" presId="urn:microsoft.com/office/officeart/2005/8/layout/hierarchy2"/>
    <dgm:cxn modelId="{0B4462EB-0C72-40DC-AECF-A8A733298158}" type="presParOf" srcId="{E7013BF4-B345-479A-9097-6260E0F192F1}" destId="{744EF864-627B-443A-805D-584FB5A01B8B}" srcOrd="0" destOrd="0" presId="urn:microsoft.com/office/officeart/2005/8/layout/hierarchy2"/>
    <dgm:cxn modelId="{51677E1E-B045-4CE8-A6DC-CC4DF92FAC27}" type="presParOf" srcId="{E7013BF4-B345-479A-9097-6260E0F192F1}" destId="{0D6146CC-CB22-4412-84A1-81E07B08199B}" srcOrd="1" destOrd="0" presId="urn:microsoft.com/office/officeart/2005/8/layout/hierarchy2"/>
    <dgm:cxn modelId="{EB454F29-9799-475E-8E51-392DF90EEB61}" type="presParOf" srcId="{63FC0BF0-F2E0-468F-9038-C294F476017A}" destId="{6B39DAAD-9446-4D9F-AB4C-5004099022CD}" srcOrd="2" destOrd="0" presId="urn:microsoft.com/office/officeart/2005/8/layout/hierarchy2"/>
    <dgm:cxn modelId="{6177809E-48E2-4717-A087-AA49013ED103}" type="presParOf" srcId="{6B39DAAD-9446-4D9F-AB4C-5004099022CD}" destId="{4E2BF309-4191-4296-B3C9-EF5812DF9B54}" srcOrd="0" destOrd="0" presId="urn:microsoft.com/office/officeart/2005/8/layout/hierarchy2"/>
    <dgm:cxn modelId="{AB8F2CF2-D3B8-45CE-89C3-B75000DABC9E}" type="presParOf" srcId="{63FC0BF0-F2E0-468F-9038-C294F476017A}" destId="{E2F97348-ED4C-4389-A9C0-5CF595345B23}" srcOrd="3" destOrd="0" presId="urn:microsoft.com/office/officeart/2005/8/layout/hierarchy2"/>
    <dgm:cxn modelId="{5558F573-D9DE-4996-BEB6-791B70BB5473}" type="presParOf" srcId="{E2F97348-ED4C-4389-A9C0-5CF595345B23}" destId="{6DB2831E-D25B-481B-8D48-8D782D7940E8}" srcOrd="0" destOrd="0" presId="urn:microsoft.com/office/officeart/2005/8/layout/hierarchy2"/>
    <dgm:cxn modelId="{5F242E30-B696-4283-AF26-6302244A2D45}" type="presParOf" srcId="{E2F97348-ED4C-4389-A9C0-5CF595345B23}" destId="{8F26853C-E2B7-4CF5-95C4-BF4F139DF6ED}" srcOrd="1" destOrd="0" presId="urn:microsoft.com/office/officeart/2005/8/layout/hierarchy2"/>
    <dgm:cxn modelId="{A52E5CC1-7300-4DA7-A11F-D0A8490B13AB}" type="presParOf" srcId="{63FC0BF0-F2E0-468F-9038-C294F476017A}" destId="{3F02B990-BE8F-402F-A23A-44EB180DF577}" srcOrd="4" destOrd="0" presId="urn:microsoft.com/office/officeart/2005/8/layout/hierarchy2"/>
    <dgm:cxn modelId="{F5700067-4243-4328-B106-C37091CDA557}" type="presParOf" srcId="{3F02B990-BE8F-402F-A23A-44EB180DF577}" destId="{852ED41C-026A-4642-B468-CFD707D3D548}" srcOrd="0" destOrd="0" presId="urn:microsoft.com/office/officeart/2005/8/layout/hierarchy2"/>
    <dgm:cxn modelId="{8BF34512-134E-4E4A-B600-30125227631F}" type="presParOf" srcId="{63FC0BF0-F2E0-468F-9038-C294F476017A}" destId="{4F03BB86-497F-4BD9-8EE5-3B191FD6EE99}" srcOrd="5" destOrd="0" presId="urn:microsoft.com/office/officeart/2005/8/layout/hierarchy2"/>
    <dgm:cxn modelId="{BE0379C2-C2BC-4093-866C-C54B3A2542E2}" type="presParOf" srcId="{4F03BB86-497F-4BD9-8EE5-3B191FD6EE99}" destId="{F3E2ABE1-2B43-474B-A810-66FE71273143}" srcOrd="0" destOrd="0" presId="urn:microsoft.com/office/officeart/2005/8/layout/hierarchy2"/>
    <dgm:cxn modelId="{1B23EF58-3476-4913-A564-4D01111E4BCA}" type="presParOf" srcId="{4F03BB86-497F-4BD9-8EE5-3B191FD6EE99}" destId="{B3A7D43F-8172-4776-8CD4-C69EBECE32C2}" srcOrd="1" destOrd="0" presId="urn:microsoft.com/office/officeart/2005/8/layout/hierarchy2"/>
    <dgm:cxn modelId="{DE28D801-944E-4026-B9EE-C310670048B0}" type="presParOf" srcId="{63FC0BF0-F2E0-468F-9038-C294F476017A}" destId="{15DDC976-75B6-49AA-8C0B-F9B0736D0D51}" srcOrd="6" destOrd="0" presId="urn:microsoft.com/office/officeart/2005/8/layout/hierarchy2"/>
    <dgm:cxn modelId="{4A015F5B-45DA-406D-8C93-6D04E39603C2}" type="presParOf" srcId="{15DDC976-75B6-49AA-8C0B-F9B0736D0D51}" destId="{34909FE5-AD37-4B82-B8C5-64D836633121}" srcOrd="0" destOrd="0" presId="urn:microsoft.com/office/officeart/2005/8/layout/hierarchy2"/>
    <dgm:cxn modelId="{A55443FC-FFEA-46FD-A085-4C72F5ECC29F}" type="presParOf" srcId="{63FC0BF0-F2E0-468F-9038-C294F476017A}" destId="{B2508ADC-43CA-4D9A-BB2A-274A54D858BD}" srcOrd="7" destOrd="0" presId="urn:microsoft.com/office/officeart/2005/8/layout/hierarchy2"/>
    <dgm:cxn modelId="{230EDA7D-1A55-4CF1-B95B-F4629B9D8F53}" type="presParOf" srcId="{B2508ADC-43CA-4D9A-BB2A-274A54D858BD}" destId="{0833DCF3-7633-4BD9-959C-E76CFB0543A9}" srcOrd="0" destOrd="0" presId="urn:microsoft.com/office/officeart/2005/8/layout/hierarchy2"/>
    <dgm:cxn modelId="{0EC609E9-92FD-400D-8FDA-C3EEFB5A907D}" type="presParOf" srcId="{B2508ADC-43CA-4D9A-BB2A-274A54D858BD}" destId="{9ED786B4-439D-42CF-80FA-0C5AB79FB4EC}" srcOrd="1" destOrd="0" presId="urn:microsoft.com/office/officeart/2005/8/layout/hierarchy2"/>
    <dgm:cxn modelId="{00C9744D-02FF-48FF-832C-DEE6764AAF5C}" type="presParOf" srcId="{63FC0BF0-F2E0-468F-9038-C294F476017A}" destId="{2F335744-EC02-4C9A-A82B-FA065E11DAF8}" srcOrd="8" destOrd="0" presId="urn:microsoft.com/office/officeart/2005/8/layout/hierarchy2"/>
    <dgm:cxn modelId="{B4F5DEC8-6C1D-4F98-9BF0-8EAF96AE6E8F}" type="presParOf" srcId="{2F335744-EC02-4C9A-A82B-FA065E11DAF8}" destId="{B93C42D1-7536-444A-A9E7-1894129C929C}" srcOrd="0" destOrd="0" presId="urn:microsoft.com/office/officeart/2005/8/layout/hierarchy2"/>
    <dgm:cxn modelId="{40F146BB-2E73-4E66-89B3-034C9E1B0B9C}" type="presParOf" srcId="{63FC0BF0-F2E0-468F-9038-C294F476017A}" destId="{765E4A51-BDA4-487A-B43A-7DE8DD612392}" srcOrd="9" destOrd="0" presId="urn:microsoft.com/office/officeart/2005/8/layout/hierarchy2"/>
    <dgm:cxn modelId="{7E952379-5CA1-454F-B5D3-BCE592583E61}" type="presParOf" srcId="{765E4A51-BDA4-487A-B43A-7DE8DD612392}" destId="{9EA8F4B0-DB5A-4A1A-80D1-7811302AC614}" srcOrd="0" destOrd="0" presId="urn:microsoft.com/office/officeart/2005/8/layout/hierarchy2"/>
    <dgm:cxn modelId="{2A7420B9-FAEA-4CDA-8223-9A72237608E8}" type="presParOf" srcId="{765E4A51-BDA4-487A-B43A-7DE8DD612392}" destId="{CB42AAC5-283E-4482-9AE4-21B92F59215A}"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39B3EF-38DF-4E13-9985-F542F332264F}">
      <dsp:nvSpPr>
        <dsp:cNvPr id="0" name=""/>
        <dsp:cNvSpPr/>
      </dsp:nvSpPr>
      <dsp:spPr>
        <a:xfrm>
          <a:off x="4599432" y="3108959"/>
          <a:ext cx="2258568" cy="146304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No special orders, backorders or holds</a:t>
          </a:r>
          <a:endParaRPr lang="en-US" sz="1100" kern="1200" dirty="0"/>
        </a:p>
        <a:p>
          <a:pPr marL="57150" lvl="1" indent="-57150" algn="l" defTabSz="488950">
            <a:lnSpc>
              <a:spcPct val="90000"/>
            </a:lnSpc>
            <a:spcBef>
              <a:spcPct val="0"/>
            </a:spcBef>
            <a:spcAft>
              <a:spcPct val="15000"/>
            </a:spcAft>
            <a:buChar char="••"/>
          </a:pPr>
          <a:r>
            <a:rPr lang="en-US" sz="1100" kern="1200" dirty="0" smtClean="0"/>
            <a:t>Lean supply chain</a:t>
          </a:r>
          <a:endParaRPr lang="en-US" sz="1100" kern="1200" dirty="0"/>
        </a:p>
      </dsp:txBody>
      <dsp:txXfrm>
        <a:off x="5277002" y="3474719"/>
        <a:ext cx="1580997" cy="1097280"/>
      </dsp:txXfrm>
    </dsp:sp>
    <dsp:sp modelId="{246DE038-B2E8-491D-8FBE-56A2BE04F23D}">
      <dsp:nvSpPr>
        <dsp:cNvPr id="0" name=""/>
        <dsp:cNvSpPr/>
      </dsp:nvSpPr>
      <dsp:spPr>
        <a:xfrm>
          <a:off x="914400" y="3108959"/>
          <a:ext cx="2258568" cy="1463040"/>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Employee engagement with customer</a:t>
          </a:r>
          <a:endParaRPr lang="en-US" sz="1100" kern="1200" dirty="0"/>
        </a:p>
        <a:p>
          <a:pPr marL="57150" lvl="1" indent="-57150" algn="l" defTabSz="488950">
            <a:lnSpc>
              <a:spcPct val="90000"/>
            </a:lnSpc>
            <a:spcBef>
              <a:spcPct val="0"/>
            </a:spcBef>
            <a:spcAft>
              <a:spcPct val="15000"/>
            </a:spcAft>
            <a:buChar char="••"/>
          </a:pPr>
          <a:r>
            <a:rPr lang="en-US" sz="1100" kern="1200" dirty="0" smtClean="0"/>
            <a:t>Customer-driven buying experience</a:t>
          </a:r>
          <a:endParaRPr lang="en-US" sz="1100" kern="1200" dirty="0"/>
        </a:p>
      </dsp:txBody>
      <dsp:txXfrm>
        <a:off x="914400" y="3474719"/>
        <a:ext cx="1580997" cy="1097280"/>
      </dsp:txXfrm>
    </dsp:sp>
    <dsp:sp modelId="{91CDF44A-383C-4747-8FA8-8BA909FFDF8C}">
      <dsp:nvSpPr>
        <dsp:cNvPr id="0" name=""/>
        <dsp:cNvSpPr/>
      </dsp:nvSpPr>
      <dsp:spPr>
        <a:xfrm>
          <a:off x="4599432" y="0"/>
          <a:ext cx="2258568" cy="1463040"/>
        </a:xfrm>
        <a:prstGeom prst="roundRect">
          <a:avLst>
            <a:gd name="adj" fmla="val 10000"/>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Close-outs, overstocks, one of a kind</a:t>
          </a:r>
          <a:endParaRPr lang="en-US" sz="1100" kern="1200" dirty="0"/>
        </a:p>
        <a:p>
          <a:pPr marL="57150" lvl="1" indent="-57150" algn="l" defTabSz="488950">
            <a:lnSpc>
              <a:spcPct val="90000"/>
            </a:lnSpc>
            <a:spcBef>
              <a:spcPct val="0"/>
            </a:spcBef>
            <a:spcAft>
              <a:spcPct val="15000"/>
            </a:spcAft>
            <a:buChar char="••"/>
          </a:pPr>
          <a:r>
            <a:rPr lang="en-US" sz="1100" kern="1200" dirty="0" smtClean="0"/>
            <a:t>Low overhead</a:t>
          </a:r>
          <a:endParaRPr lang="en-US" sz="1100" kern="1200" dirty="0"/>
        </a:p>
      </dsp:txBody>
      <dsp:txXfrm>
        <a:off x="5277002" y="0"/>
        <a:ext cx="1580997" cy="1097280"/>
      </dsp:txXfrm>
    </dsp:sp>
    <dsp:sp modelId="{B7D3AFAA-5BA8-489E-B583-A84551FEC4CE}">
      <dsp:nvSpPr>
        <dsp:cNvPr id="0" name=""/>
        <dsp:cNvSpPr/>
      </dsp:nvSpPr>
      <dsp:spPr>
        <a:xfrm>
          <a:off x="914400" y="0"/>
          <a:ext cx="2258568" cy="1463040"/>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Open 3 days/wk</a:t>
          </a:r>
          <a:endParaRPr lang="en-US" sz="1100" kern="1200" dirty="0"/>
        </a:p>
        <a:p>
          <a:pPr marL="57150" lvl="1" indent="-57150" algn="l" defTabSz="488950">
            <a:lnSpc>
              <a:spcPct val="90000"/>
            </a:lnSpc>
            <a:spcBef>
              <a:spcPct val="0"/>
            </a:spcBef>
            <a:spcAft>
              <a:spcPct val="15000"/>
            </a:spcAft>
            <a:buChar char="••"/>
          </a:pPr>
          <a:r>
            <a:rPr lang="en-US" sz="1100" kern="1200" dirty="0" smtClean="0"/>
            <a:t>No frills or options</a:t>
          </a:r>
          <a:endParaRPr lang="en-US" sz="1100" kern="1200" dirty="0"/>
        </a:p>
      </dsp:txBody>
      <dsp:txXfrm>
        <a:off x="914400" y="0"/>
        <a:ext cx="1580997" cy="1097280"/>
      </dsp:txXfrm>
    </dsp:sp>
    <dsp:sp modelId="{993F7552-E260-4D83-B977-429040860ECF}">
      <dsp:nvSpPr>
        <dsp:cNvPr id="0" name=""/>
        <dsp:cNvSpPr/>
      </dsp:nvSpPr>
      <dsp:spPr>
        <a:xfrm>
          <a:off x="1860803" y="260603"/>
          <a:ext cx="1979676" cy="1979676"/>
        </a:xfrm>
        <a:prstGeom prst="pieWedg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Ltd hours &amp; Ltd Choice</a:t>
          </a:r>
          <a:endParaRPr lang="en-US" sz="1900" kern="1200" dirty="0"/>
        </a:p>
      </dsp:txBody>
      <dsp:txXfrm>
        <a:off x="1860803" y="260603"/>
        <a:ext cx="1979676" cy="1979676"/>
      </dsp:txXfrm>
    </dsp:sp>
    <dsp:sp modelId="{FD321FB4-2D54-4E3B-8611-B9F15B2AE290}">
      <dsp:nvSpPr>
        <dsp:cNvPr id="0" name=""/>
        <dsp:cNvSpPr/>
      </dsp:nvSpPr>
      <dsp:spPr>
        <a:xfrm rot="5400000">
          <a:off x="3931920" y="260603"/>
          <a:ext cx="1979676" cy="1979676"/>
        </a:xfrm>
        <a:prstGeom prst="pieWedg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r" defTabSz="844550">
            <a:lnSpc>
              <a:spcPct val="90000"/>
            </a:lnSpc>
            <a:spcBef>
              <a:spcPct val="0"/>
            </a:spcBef>
            <a:spcAft>
              <a:spcPct val="35000"/>
            </a:spcAft>
          </a:pPr>
          <a:r>
            <a:rPr lang="en-US" sz="1900" kern="1200" dirty="0" smtClean="0"/>
            <a:t>Ever-changing selection &amp; low price</a:t>
          </a:r>
          <a:endParaRPr lang="en-US" sz="1900" kern="1200" dirty="0"/>
        </a:p>
      </dsp:txBody>
      <dsp:txXfrm rot="5400000">
        <a:off x="3931920" y="260603"/>
        <a:ext cx="1979676" cy="1979676"/>
      </dsp:txXfrm>
    </dsp:sp>
    <dsp:sp modelId="{14D97FF1-199F-4D8C-A8A7-A2D2BCB83260}">
      <dsp:nvSpPr>
        <dsp:cNvPr id="0" name=""/>
        <dsp:cNvSpPr/>
      </dsp:nvSpPr>
      <dsp:spPr>
        <a:xfrm rot="10800000">
          <a:off x="3931920" y="2331720"/>
          <a:ext cx="1979676" cy="1979676"/>
        </a:xfrm>
        <a:prstGeom prst="pieWedg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r" defTabSz="844550">
            <a:lnSpc>
              <a:spcPct val="90000"/>
            </a:lnSpc>
            <a:spcBef>
              <a:spcPct val="0"/>
            </a:spcBef>
            <a:spcAft>
              <a:spcPct val="35000"/>
            </a:spcAft>
          </a:pPr>
          <a:r>
            <a:rPr lang="en-US" sz="1900" kern="1200" dirty="0" smtClean="0"/>
            <a:t>Lean fulfillment</a:t>
          </a:r>
          <a:endParaRPr lang="en-US" sz="1900" kern="1200" dirty="0"/>
        </a:p>
      </dsp:txBody>
      <dsp:txXfrm rot="10800000">
        <a:off x="3931920" y="2331720"/>
        <a:ext cx="1979676" cy="1979676"/>
      </dsp:txXfrm>
    </dsp:sp>
    <dsp:sp modelId="{8C669FF6-0E4E-49DF-87EC-CC77BDB5C781}">
      <dsp:nvSpPr>
        <dsp:cNvPr id="0" name=""/>
        <dsp:cNvSpPr/>
      </dsp:nvSpPr>
      <dsp:spPr>
        <a:xfrm rot="16200000">
          <a:off x="1860803" y="2331720"/>
          <a:ext cx="1979676" cy="1979676"/>
        </a:xfrm>
        <a:prstGeom prst="pieWedg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Customer-centric experience</a:t>
          </a:r>
          <a:endParaRPr lang="en-US" sz="1900" kern="1200" dirty="0"/>
        </a:p>
      </dsp:txBody>
      <dsp:txXfrm rot="16200000">
        <a:off x="1860803" y="2331720"/>
        <a:ext cx="1979676" cy="1979676"/>
      </dsp:txXfrm>
    </dsp:sp>
    <dsp:sp modelId="{38B2AB18-6E72-4C05-95E8-E937872F3BC9}">
      <dsp:nvSpPr>
        <dsp:cNvPr id="0" name=""/>
        <dsp:cNvSpPr/>
      </dsp:nvSpPr>
      <dsp:spPr>
        <a:xfrm>
          <a:off x="3544443" y="1874520"/>
          <a:ext cx="683514" cy="594360"/>
        </a:xfrm>
        <a:prstGeom prst="circularArrow">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053434-A0A8-4B58-BDFD-C24C28B5E8A2}">
      <dsp:nvSpPr>
        <dsp:cNvPr id="0" name=""/>
        <dsp:cNvSpPr/>
      </dsp:nvSpPr>
      <dsp:spPr>
        <a:xfrm rot="10800000">
          <a:off x="3544443" y="2103119"/>
          <a:ext cx="683514" cy="594360"/>
        </a:xfrm>
        <a:prstGeom prst="circularArrow">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C7D9742-0C67-457D-B029-EA647F2A0390}">
      <dsp:nvSpPr>
        <dsp:cNvPr id="0" name=""/>
        <dsp:cNvSpPr/>
      </dsp:nvSpPr>
      <dsp:spPr>
        <a:xfrm>
          <a:off x="3886200" y="1514594"/>
          <a:ext cx="3043695" cy="352163"/>
        </a:xfrm>
        <a:custGeom>
          <a:avLst/>
          <a:gdLst/>
          <a:ahLst/>
          <a:cxnLst/>
          <a:rect l="0" t="0" r="0" b="0"/>
          <a:pathLst>
            <a:path>
              <a:moveTo>
                <a:pt x="0" y="0"/>
              </a:moveTo>
              <a:lnTo>
                <a:pt x="0" y="176081"/>
              </a:lnTo>
              <a:lnTo>
                <a:pt x="3043695" y="176081"/>
              </a:lnTo>
              <a:lnTo>
                <a:pt x="3043695" y="352163"/>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4B52B4-230C-4941-9E56-44591D09E5AC}">
      <dsp:nvSpPr>
        <dsp:cNvPr id="0" name=""/>
        <dsp:cNvSpPr/>
      </dsp:nvSpPr>
      <dsp:spPr>
        <a:xfrm>
          <a:off x="3886200" y="1514594"/>
          <a:ext cx="1014565" cy="352163"/>
        </a:xfrm>
        <a:custGeom>
          <a:avLst/>
          <a:gdLst/>
          <a:ahLst/>
          <a:cxnLst/>
          <a:rect l="0" t="0" r="0" b="0"/>
          <a:pathLst>
            <a:path>
              <a:moveTo>
                <a:pt x="0" y="0"/>
              </a:moveTo>
              <a:lnTo>
                <a:pt x="0" y="176081"/>
              </a:lnTo>
              <a:lnTo>
                <a:pt x="1014565" y="176081"/>
              </a:lnTo>
              <a:lnTo>
                <a:pt x="1014565" y="352163"/>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D74070-559F-449D-B003-E8FFABDAFCE6}">
      <dsp:nvSpPr>
        <dsp:cNvPr id="0" name=""/>
        <dsp:cNvSpPr/>
      </dsp:nvSpPr>
      <dsp:spPr>
        <a:xfrm>
          <a:off x="2200847" y="2705241"/>
          <a:ext cx="251545" cy="771405"/>
        </a:xfrm>
        <a:custGeom>
          <a:avLst/>
          <a:gdLst/>
          <a:ahLst/>
          <a:cxnLst/>
          <a:rect l="0" t="0" r="0" b="0"/>
          <a:pathLst>
            <a:path>
              <a:moveTo>
                <a:pt x="0" y="0"/>
              </a:moveTo>
              <a:lnTo>
                <a:pt x="0" y="771405"/>
              </a:lnTo>
              <a:lnTo>
                <a:pt x="251545" y="771405"/>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58734E-A0C3-42C1-BB0F-7C8B2206492F}">
      <dsp:nvSpPr>
        <dsp:cNvPr id="0" name=""/>
        <dsp:cNvSpPr/>
      </dsp:nvSpPr>
      <dsp:spPr>
        <a:xfrm>
          <a:off x="2871634" y="1514594"/>
          <a:ext cx="1014565" cy="352163"/>
        </a:xfrm>
        <a:custGeom>
          <a:avLst/>
          <a:gdLst/>
          <a:ahLst/>
          <a:cxnLst/>
          <a:rect l="0" t="0" r="0" b="0"/>
          <a:pathLst>
            <a:path>
              <a:moveTo>
                <a:pt x="1014565" y="0"/>
              </a:moveTo>
              <a:lnTo>
                <a:pt x="1014565" y="176081"/>
              </a:lnTo>
              <a:lnTo>
                <a:pt x="0" y="176081"/>
              </a:lnTo>
              <a:lnTo>
                <a:pt x="0" y="352163"/>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42BEE7-6354-471F-9726-7292D067C3FB}">
      <dsp:nvSpPr>
        <dsp:cNvPr id="0" name=""/>
        <dsp:cNvSpPr/>
      </dsp:nvSpPr>
      <dsp:spPr>
        <a:xfrm>
          <a:off x="171717" y="2705241"/>
          <a:ext cx="251545" cy="771405"/>
        </a:xfrm>
        <a:custGeom>
          <a:avLst/>
          <a:gdLst/>
          <a:ahLst/>
          <a:cxnLst/>
          <a:rect l="0" t="0" r="0" b="0"/>
          <a:pathLst>
            <a:path>
              <a:moveTo>
                <a:pt x="0" y="0"/>
              </a:moveTo>
              <a:lnTo>
                <a:pt x="0" y="771405"/>
              </a:lnTo>
              <a:lnTo>
                <a:pt x="251545" y="771405"/>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869FD8-10FF-42E2-98D4-FF8F8D82110A}">
      <dsp:nvSpPr>
        <dsp:cNvPr id="0" name=""/>
        <dsp:cNvSpPr/>
      </dsp:nvSpPr>
      <dsp:spPr>
        <a:xfrm>
          <a:off x="842504" y="1514594"/>
          <a:ext cx="3043695" cy="352163"/>
        </a:xfrm>
        <a:custGeom>
          <a:avLst/>
          <a:gdLst/>
          <a:ahLst/>
          <a:cxnLst/>
          <a:rect l="0" t="0" r="0" b="0"/>
          <a:pathLst>
            <a:path>
              <a:moveTo>
                <a:pt x="3043695" y="0"/>
              </a:moveTo>
              <a:lnTo>
                <a:pt x="3043695" y="176081"/>
              </a:lnTo>
              <a:lnTo>
                <a:pt x="0" y="176081"/>
              </a:lnTo>
              <a:lnTo>
                <a:pt x="0" y="352163"/>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4C57D5-B21C-42FF-B803-83AB4987860D}">
      <dsp:nvSpPr>
        <dsp:cNvPr id="0" name=""/>
        <dsp:cNvSpPr/>
      </dsp:nvSpPr>
      <dsp:spPr>
        <a:xfrm>
          <a:off x="3047716" y="676111"/>
          <a:ext cx="1676967" cy="83848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Tom Phillips, CEO</a:t>
          </a:r>
          <a:endParaRPr lang="en-US" sz="1900" kern="1200" dirty="0"/>
        </a:p>
      </dsp:txBody>
      <dsp:txXfrm>
        <a:off x="3047716" y="676111"/>
        <a:ext cx="1676967" cy="838483"/>
      </dsp:txXfrm>
    </dsp:sp>
    <dsp:sp modelId="{AB541807-5944-4187-A1EC-4C467B42AA35}">
      <dsp:nvSpPr>
        <dsp:cNvPr id="0" name=""/>
        <dsp:cNvSpPr/>
      </dsp:nvSpPr>
      <dsp:spPr>
        <a:xfrm>
          <a:off x="4020" y="1866758"/>
          <a:ext cx="1676967" cy="83848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John Wennemann, HR Director</a:t>
          </a:r>
          <a:endParaRPr lang="en-US" sz="1900" kern="1200" dirty="0"/>
        </a:p>
      </dsp:txBody>
      <dsp:txXfrm>
        <a:off x="4020" y="1866758"/>
        <a:ext cx="1676967" cy="838483"/>
      </dsp:txXfrm>
    </dsp:sp>
    <dsp:sp modelId="{1D969011-4E1F-4E4A-BB83-92F025E24925}">
      <dsp:nvSpPr>
        <dsp:cNvPr id="0" name=""/>
        <dsp:cNvSpPr/>
      </dsp:nvSpPr>
      <dsp:spPr>
        <a:xfrm>
          <a:off x="423262" y="3057405"/>
          <a:ext cx="1676967" cy="83848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Kara Wagner, </a:t>
          </a:r>
          <a:r>
            <a:rPr lang="en-US" sz="1900" kern="1200" dirty="0" err="1" smtClean="0"/>
            <a:t>Sr</a:t>
          </a:r>
          <a:r>
            <a:rPr lang="en-US" sz="1900" kern="1200" dirty="0" smtClean="0"/>
            <a:t> HR Generalist</a:t>
          </a:r>
          <a:endParaRPr lang="en-US" sz="1900" kern="1200" dirty="0"/>
        </a:p>
      </dsp:txBody>
      <dsp:txXfrm>
        <a:off x="423262" y="3057405"/>
        <a:ext cx="1676967" cy="838483"/>
      </dsp:txXfrm>
    </dsp:sp>
    <dsp:sp modelId="{EEC471FC-43BB-47A8-9E5B-A05843D3F652}">
      <dsp:nvSpPr>
        <dsp:cNvPr id="0" name=""/>
        <dsp:cNvSpPr/>
      </dsp:nvSpPr>
      <dsp:spPr>
        <a:xfrm>
          <a:off x="2033151" y="1866758"/>
          <a:ext cx="1676967" cy="83848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Dionne Dumitru, COO</a:t>
          </a:r>
          <a:endParaRPr lang="en-US" sz="1900" kern="1200" dirty="0"/>
        </a:p>
      </dsp:txBody>
      <dsp:txXfrm>
        <a:off x="2033151" y="1866758"/>
        <a:ext cx="1676967" cy="838483"/>
      </dsp:txXfrm>
    </dsp:sp>
    <dsp:sp modelId="{F99FC1EC-F989-4790-B8B7-288F6320FB90}">
      <dsp:nvSpPr>
        <dsp:cNvPr id="0" name=""/>
        <dsp:cNvSpPr/>
      </dsp:nvSpPr>
      <dsp:spPr>
        <a:xfrm>
          <a:off x="2452392" y="3057405"/>
          <a:ext cx="1676967" cy="83848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IT (Sean Copple)</a:t>
          </a:r>
          <a:endParaRPr lang="en-US" sz="1900" kern="1200" dirty="0"/>
        </a:p>
      </dsp:txBody>
      <dsp:txXfrm>
        <a:off x="2452392" y="3057405"/>
        <a:ext cx="1676967" cy="838483"/>
      </dsp:txXfrm>
    </dsp:sp>
    <dsp:sp modelId="{DB466B67-72B8-4022-BB1A-2C0595015C07}">
      <dsp:nvSpPr>
        <dsp:cNvPr id="0" name=""/>
        <dsp:cNvSpPr/>
      </dsp:nvSpPr>
      <dsp:spPr>
        <a:xfrm>
          <a:off x="4062281" y="1866758"/>
          <a:ext cx="1676967" cy="83848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Lane Hamm, CFO</a:t>
          </a:r>
          <a:endParaRPr lang="en-US" sz="1900" kern="1200" dirty="0"/>
        </a:p>
      </dsp:txBody>
      <dsp:txXfrm>
        <a:off x="4062281" y="1866758"/>
        <a:ext cx="1676967" cy="838483"/>
      </dsp:txXfrm>
    </dsp:sp>
    <dsp:sp modelId="{0A085ECB-C0B4-4497-AD46-952BAC395F50}">
      <dsp:nvSpPr>
        <dsp:cNvPr id="0" name=""/>
        <dsp:cNvSpPr/>
      </dsp:nvSpPr>
      <dsp:spPr>
        <a:xfrm>
          <a:off x="6091412" y="1866758"/>
          <a:ext cx="1676967" cy="83848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Jane Roberts, VP-</a:t>
          </a:r>
          <a:r>
            <a:rPr lang="en-US" sz="1900" kern="1200" dirty="0" err="1" smtClean="0"/>
            <a:t>Merch</a:t>
          </a:r>
          <a:endParaRPr lang="en-US" sz="1900" kern="1200" dirty="0"/>
        </a:p>
      </dsp:txBody>
      <dsp:txXfrm>
        <a:off x="6091412" y="1866758"/>
        <a:ext cx="1676967" cy="83848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E43A2D-EB9C-43B9-87F7-278032CB6CEC}">
      <dsp:nvSpPr>
        <dsp:cNvPr id="0" name=""/>
        <dsp:cNvSpPr/>
      </dsp:nvSpPr>
      <dsp:spPr>
        <a:xfrm>
          <a:off x="2058" y="1922097"/>
          <a:ext cx="1363534" cy="68176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Sean Copple, Mgr</a:t>
          </a:r>
          <a:endParaRPr lang="en-US" sz="1300" kern="1200" dirty="0"/>
        </a:p>
      </dsp:txBody>
      <dsp:txXfrm>
        <a:off x="2058" y="1922097"/>
        <a:ext cx="1363534" cy="681767"/>
      </dsp:txXfrm>
    </dsp:sp>
    <dsp:sp modelId="{186008B0-1AD7-4AAC-85B7-91C8180866A5}">
      <dsp:nvSpPr>
        <dsp:cNvPr id="0" name=""/>
        <dsp:cNvSpPr/>
      </dsp:nvSpPr>
      <dsp:spPr>
        <a:xfrm rot="17350740">
          <a:off x="808193" y="1465391"/>
          <a:ext cx="1660212" cy="27114"/>
        </a:xfrm>
        <a:custGeom>
          <a:avLst/>
          <a:gdLst/>
          <a:ahLst/>
          <a:cxnLst/>
          <a:rect l="0" t="0" r="0" b="0"/>
          <a:pathLst>
            <a:path>
              <a:moveTo>
                <a:pt x="0" y="13557"/>
              </a:moveTo>
              <a:lnTo>
                <a:pt x="1660212" y="13557"/>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7350740">
        <a:off x="1596794" y="1437443"/>
        <a:ext cx="83010" cy="83010"/>
      </dsp:txXfrm>
    </dsp:sp>
    <dsp:sp modelId="{744EF864-627B-443A-805D-584FB5A01B8B}">
      <dsp:nvSpPr>
        <dsp:cNvPr id="0" name=""/>
        <dsp:cNvSpPr/>
      </dsp:nvSpPr>
      <dsp:spPr>
        <a:xfrm>
          <a:off x="1911006" y="354032"/>
          <a:ext cx="1363534" cy="681767"/>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Todd Barnidge, Sr. Programmer</a:t>
          </a:r>
          <a:endParaRPr lang="en-US" sz="1300" kern="1200" dirty="0"/>
        </a:p>
      </dsp:txBody>
      <dsp:txXfrm>
        <a:off x="1911006" y="354032"/>
        <a:ext cx="1363534" cy="681767"/>
      </dsp:txXfrm>
    </dsp:sp>
    <dsp:sp modelId="{6B39DAAD-9446-4D9F-AB4C-5004099022CD}">
      <dsp:nvSpPr>
        <dsp:cNvPr id="0" name=""/>
        <dsp:cNvSpPr/>
      </dsp:nvSpPr>
      <dsp:spPr>
        <a:xfrm rot="18289469">
          <a:off x="1160758" y="1857408"/>
          <a:ext cx="955082" cy="27114"/>
        </a:xfrm>
        <a:custGeom>
          <a:avLst/>
          <a:gdLst/>
          <a:ahLst/>
          <a:cxnLst/>
          <a:rect l="0" t="0" r="0" b="0"/>
          <a:pathLst>
            <a:path>
              <a:moveTo>
                <a:pt x="0" y="13557"/>
              </a:moveTo>
              <a:lnTo>
                <a:pt x="955082" y="13557"/>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8289469">
        <a:off x="1614422" y="1847088"/>
        <a:ext cx="47754" cy="47754"/>
      </dsp:txXfrm>
    </dsp:sp>
    <dsp:sp modelId="{6DB2831E-D25B-481B-8D48-8D782D7940E8}">
      <dsp:nvSpPr>
        <dsp:cNvPr id="0" name=""/>
        <dsp:cNvSpPr/>
      </dsp:nvSpPr>
      <dsp:spPr>
        <a:xfrm>
          <a:off x="1911006" y="1138065"/>
          <a:ext cx="1363534" cy="681767"/>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Jacob Kresse, Sr. Network Admin</a:t>
          </a:r>
          <a:endParaRPr lang="en-US" sz="1300" kern="1200" dirty="0"/>
        </a:p>
      </dsp:txBody>
      <dsp:txXfrm>
        <a:off x="1911006" y="1138065"/>
        <a:ext cx="1363534" cy="681767"/>
      </dsp:txXfrm>
    </dsp:sp>
    <dsp:sp modelId="{3F02B990-BE8F-402F-A23A-44EB180DF577}">
      <dsp:nvSpPr>
        <dsp:cNvPr id="0" name=""/>
        <dsp:cNvSpPr/>
      </dsp:nvSpPr>
      <dsp:spPr>
        <a:xfrm>
          <a:off x="1365593" y="2249424"/>
          <a:ext cx="545413" cy="27114"/>
        </a:xfrm>
        <a:custGeom>
          <a:avLst/>
          <a:gdLst/>
          <a:ahLst/>
          <a:cxnLst/>
          <a:rect l="0" t="0" r="0" b="0"/>
          <a:pathLst>
            <a:path>
              <a:moveTo>
                <a:pt x="0" y="13557"/>
              </a:moveTo>
              <a:lnTo>
                <a:pt x="545413" y="13557"/>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24664" y="2249346"/>
        <a:ext cx="27270" cy="27270"/>
      </dsp:txXfrm>
    </dsp:sp>
    <dsp:sp modelId="{F3E2ABE1-2B43-474B-A810-66FE71273143}">
      <dsp:nvSpPr>
        <dsp:cNvPr id="0" name=""/>
        <dsp:cNvSpPr/>
      </dsp:nvSpPr>
      <dsp:spPr>
        <a:xfrm>
          <a:off x="1911006" y="1922097"/>
          <a:ext cx="1363534" cy="681767"/>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Jared Freesh, Programmer</a:t>
          </a:r>
          <a:endParaRPr lang="en-US" sz="1300" kern="1200" dirty="0"/>
        </a:p>
      </dsp:txBody>
      <dsp:txXfrm>
        <a:off x="1911006" y="1922097"/>
        <a:ext cx="1363534" cy="681767"/>
      </dsp:txXfrm>
    </dsp:sp>
    <dsp:sp modelId="{15DDC976-75B6-49AA-8C0B-F9B0736D0D51}">
      <dsp:nvSpPr>
        <dsp:cNvPr id="0" name=""/>
        <dsp:cNvSpPr/>
      </dsp:nvSpPr>
      <dsp:spPr>
        <a:xfrm rot="3310531">
          <a:off x="1160758" y="2641440"/>
          <a:ext cx="955082" cy="27114"/>
        </a:xfrm>
        <a:custGeom>
          <a:avLst/>
          <a:gdLst/>
          <a:ahLst/>
          <a:cxnLst/>
          <a:rect l="0" t="0" r="0" b="0"/>
          <a:pathLst>
            <a:path>
              <a:moveTo>
                <a:pt x="0" y="13557"/>
              </a:moveTo>
              <a:lnTo>
                <a:pt x="955082" y="13557"/>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3310531">
        <a:off x="1614422" y="2631120"/>
        <a:ext cx="47754" cy="47754"/>
      </dsp:txXfrm>
    </dsp:sp>
    <dsp:sp modelId="{0833DCF3-7633-4BD9-959C-E76CFB0543A9}">
      <dsp:nvSpPr>
        <dsp:cNvPr id="0" name=""/>
        <dsp:cNvSpPr/>
      </dsp:nvSpPr>
      <dsp:spPr>
        <a:xfrm>
          <a:off x="1911006" y="2706130"/>
          <a:ext cx="1363534" cy="681767"/>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Chris Scofield, Business Analyst</a:t>
          </a:r>
          <a:endParaRPr lang="en-US" sz="1300" kern="1200" dirty="0"/>
        </a:p>
      </dsp:txBody>
      <dsp:txXfrm>
        <a:off x="1911006" y="2706130"/>
        <a:ext cx="1363534" cy="681767"/>
      </dsp:txXfrm>
    </dsp:sp>
    <dsp:sp modelId="{2F335744-EC02-4C9A-A82B-FA065E11DAF8}">
      <dsp:nvSpPr>
        <dsp:cNvPr id="0" name=""/>
        <dsp:cNvSpPr/>
      </dsp:nvSpPr>
      <dsp:spPr>
        <a:xfrm rot="4249260">
          <a:off x="808193" y="3033456"/>
          <a:ext cx="1660212" cy="27114"/>
        </a:xfrm>
        <a:custGeom>
          <a:avLst/>
          <a:gdLst/>
          <a:ahLst/>
          <a:cxnLst/>
          <a:rect l="0" t="0" r="0" b="0"/>
          <a:pathLst>
            <a:path>
              <a:moveTo>
                <a:pt x="0" y="13557"/>
              </a:moveTo>
              <a:lnTo>
                <a:pt x="1660212" y="13557"/>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4249260">
        <a:off x="1596794" y="3005508"/>
        <a:ext cx="83010" cy="83010"/>
      </dsp:txXfrm>
    </dsp:sp>
    <dsp:sp modelId="{9EA8F4B0-DB5A-4A1A-80D1-7811302AC614}">
      <dsp:nvSpPr>
        <dsp:cNvPr id="0" name=""/>
        <dsp:cNvSpPr/>
      </dsp:nvSpPr>
      <dsp:spPr>
        <a:xfrm>
          <a:off x="1911006" y="3490162"/>
          <a:ext cx="1363534" cy="681767"/>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Travis Esmon, Business Operations Analyst</a:t>
          </a:r>
          <a:endParaRPr lang="en-US" sz="1300" kern="1200" dirty="0"/>
        </a:p>
      </dsp:txBody>
      <dsp:txXfrm>
        <a:off x="1911006" y="3490162"/>
        <a:ext cx="1363534" cy="681767"/>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44F969-86A2-4C6A-8392-75CAD779659B}" type="datetimeFigureOut">
              <a:rPr lang="en-US" smtClean="0"/>
              <a:pPr/>
              <a:t>10/11/2013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C120F5-FA7C-4C36-AF77-6983B3E45B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Top 50</a:t>
            </a:r>
          </a:p>
          <a:p>
            <a:pPr>
              <a:buFontTx/>
              <a:buChar char="-"/>
            </a:pPr>
            <a:r>
              <a:rPr lang="en-US" dirty="0" smtClean="0"/>
              <a:t>E-commerce and new</a:t>
            </a:r>
            <a:r>
              <a:rPr lang="en-US" baseline="0" dirty="0" smtClean="0"/>
              <a:t> stores in outlying markets.</a:t>
            </a:r>
          </a:p>
          <a:p>
            <a:pPr>
              <a:buFontTx/>
              <a:buChar char="-"/>
            </a:pPr>
            <a:r>
              <a:rPr lang="en-US" baseline="0" dirty="0" smtClean="0"/>
              <a:t>Biggest obstacle for e-commerce is setting up logistics for home delivery nationwide</a:t>
            </a:r>
          </a:p>
          <a:p>
            <a:pPr>
              <a:buFontTx/>
              <a:buChar char="-"/>
            </a:pPr>
            <a:r>
              <a:rPr lang="en-US" baseline="0" dirty="0" smtClean="0"/>
              <a:t>Obstacle for store expansion is available real estate at prices to suit our model in markets we want</a:t>
            </a:r>
          </a:p>
          <a:p>
            <a:pPr>
              <a:buFontTx/>
              <a:buChar char="-"/>
            </a:pPr>
            <a:r>
              <a:rPr lang="en-US" baseline="0" dirty="0" smtClean="0"/>
              <a:t>Risks – stores: entry of a category-killer competitor – such as </a:t>
            </a:r>
            <a:r>
              <a:rPr lang="en-US" baseline="0" dirty="0" err="1" smtClean="0"/>
              <a:t>Ikea</a:t>
            </a:r>
            <a:r>
              <a:rPr lang="en-US" baseline="0" dirty="0" smtClean="0"/>
              <a:t> or NFM</a:t>
            </a:r>
          </a:p>
          <a:p>
            <a:pPr>
              <a:buFontTx/>
              <a:buChar char="-"/>
            </a:pPr>
            <a:r>
              <a:rPr lang="en-US" baseline="0" dirty="0" smtClean="0"/>
              <a:t>Weaknesses – Being a small privately held business means there’s not the capital to fund rapid expansion; - we don’t have Warren Buffett’s deep pockets --  being no-frills and operating at low margins means we bootstrap a lot. Good for innovation; it also stretches us.</a:t>
            </a:r>
          </a:p>
          <a:p>
            <a:pPr>
              <a:buFontTx/>
              <a:buChar char="-"/>
            </a:pPr>
            <a:r>
              <a:rPr lang="en-US" baseline="0" dirty="0" smtClean="0"/>
              <a:t>Threats – new competitors we know and don’t know -  have no idea how Internet sales are affecting us now, for instance</a:t>
            </a:r>
          </a:p>
          <a:p>
            <a:pPr>
              <a:buFontTx/>
              <a:buChar char="-"/>
            </a:pPr>
            <a:r>
              <a:rPr lang="en-US" baseline="0" dirty="0" smtClean="0"/>
              <a:t>Growth strategy: We’ve defined the market that we can succeed in, because we can differentiate and we can bring value. It’s more than we can go into here</a:t>
            </a:r>
          </a:p>
          <a:p>
            <a:pPr>
              <a:buFontTx/>
              <a:buChar char="-"/>
            </a:pPr>
            <a:r>
              <a:rPr lang="en-US" baseline="0" dirty="0" smtClean="0"/>
              <a:t>We use analytics internally to drive process improvement, and external analytics to drive marketing decisions</a:t>
            </a:r>
          </a:p>
          <a:p>
            <a:pPr>
              <a:buFontTx/>
              <a:buChar char="-"/>
            </a:pPr>
            <a:r>
              <a:rPr lang="en-US" baseline="0" dirty="0" smtClean="0"/>
              <a:t>Measure success primarily in SPC – since this succinctly measures how well we met the needs of each customer who visited our store</a:t>
            </a:r>
          </a:p>
          <a:p>
            <a:pPr>
              <a:buFontTx/>
              <a:buChar char="-"/>
            </a:pPr>
            <a:r>
              <a:rPr lang="en-US" baseline="0" dirty="0" smtClean="0"/>
              <a:t>Current competitors: Matt Firm, Ashley, Rothman, Macy’s</a:t>
            </a:r>
          </a:p>
          <a:p>
            <a:pPr>
              <a:buFontTx/>
              <a:buChar char="-"/>
            </a:pPr>
            <a:r>
              <a:rPr lang="en-US" baseline="0" dirty="0" smtClean="0"/>
              <a:t>Differentiators: Strategic positions: WOW pricing – ltd hours and ltd choice – customer-centric experience – lean </a:t>
            </a:r>
            <a:r>
              <a:rPr lang="en-US" baseline="0" dirty="0" err="1" smtClean="0"/>
              <a:t>fulfilment</a:t>
            </a:r>
            <a:r>
              <a:rPr lang="en-US" baseline="0" dirty="0" smtClean="0"/>
              <a:t>. We offer brand name furniture items at a fraction of the cost, an ever changing selection, we own the furniture and you can have it today if you want to pick it up – no one else can touch us on these. </a:t>
            </a:r>
          </a:p>
          <a:p>
            <a:pPr>
              <a:buFontTx/>
              <a:buChar char="-"/>
            </a:pPr>
            <a:r>
              <a:rPr lang="en-US" baseline="0" dirty="0" smtClean="0"/>
              <a:t>Value: we unbundle the costs – we don’t make every customer pay for financing or delivery or protection plans – you choose what you want to buy, that’s of value to you.</a:t>
            </a:r>
          </a:p>
          <a:p>
            <a:pPr>
              <a:buFontTx/>
              <a:buChar char="-"/>
            </a:pPr>
            <a:r>
              <a:rPr lang="en-US" baseline="0" dirty="0" smtClean="0"/>
              <a:t>We’re b2c – we do have B2B trading partner relationships (EDI, web services with merchandise vendors and home delivery carrier) but not through e-commerce. We don’t sell furniture to other businesses to on-sell. </a:t>
            </a:r>
            <a:endParaRPr lang="en-US" dirty="0"/>
          </a:p>
        </p:txBody>
      </p:sp>
      <p:sp>
        <p:nvSpPr>
          <p:cNvPr id="4" name="Slide Number Placeholder 3"/>
          <p:cNvSpPr>
            <a:spLocks noGrp="1"/>
          </p:cNvSpPr>
          <p:nvPr>
            <p:ph type="sldNum" sz="quarter" idx="10"/>
          </p:nvPr>
        </p:nvSpPr>
        <p:spPr/>
        <p:txBody>
          <a:bodyPr/>
          <a:lstStyle/>
          <a:p>
            <a:fld id="{06C120F5-FA7C-4C36-AF77-6983B3E45B5F}"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We classify</a:t>
            </a:r>
            <a:r>
              <a:rPr lang="en-US" baseline="0" dirty="0" smtClean="0"/>
              <a:t> products by category (upholstery that doesn’t move, sectionals, dining sets) and by subcategory according to customer need. Within each subcategory we also create a pricing bell curve, so that we can offer customers the look they want at a price they can afford. Although we do have market research data, we haven’t yet incorporated it into our buying plans. However, sales associates are able to capture customer feedback very quickly and easily on the computer, and this feedback goes straight to the buyers through lost sale reporting. We’ve certainly purchased items based on customer feedback - e.g., we increased our selection of beds-only and this has worked well for us. Buyers take the lost sales reports to market with them.</a:t>
            </a:r>
          </a:p>
          <a:p>
            <a:pPr>
              <a:buFontTx/>
              <a:buChar char="-"/>
            </a:pPr>
            <a:r>
              <a:rPr lang="en-US" baseline="0" dirty="0" smtClean="0"/>
              <a:t>Explain market and vendor reps</a:t>
            </a:r>
          </a:p>
          <a:p>
            <a:pPr>
              <a:buFontTx/>
              <a:buChar char="-"/>
            </a:pPr>
            <a:r>
              <a:rPr lang="en-US" baseline="0" dirty="0" smtClean="0"/>
              <a:t>- Closeouts – not all items are close-outs; focus on finding close-out deals. Often opportunistic, but it has to be competitive. If we can’t be competitive we don’t pick it up. Good example: Sauder closeout – buyer checked big box stores (Menards, </a:t>
            </a:r>
            <a:r>
              <a:rPr lang="en-US" baseline="0" dirty="0" err="1" smtClean="0"/>
              <a:t>WalMart</a:t>
            </a:r>
            <a:r>
              <a:rPr lang="en-US" baseline="0" dirty="0" smtClean="0"/>
              <a:t>) pricing – if he couldn’t be $50 less than them he passed on it. He ended up cherry </a:t>
            </a:r>
            <a:r>
              <a:rPr lang="en-US" baseline="0" dirty="0" err="1" smtClean="0"/>
              <a:t>pickign</a:t>
            </a:r>
            <a:r>
              <a:rPr lang="en-US" baseline="0" dirty="0" smtClean="0"/>
              <a:t> the list, but knows that when it comes in it will blow out. It’s not just driven by category performance – this is about our brand – it’s how the customer knows us. We have to be credible across the store.</a:t>
            </a:r>
          </a:p>
          <a:p>
            <a:pPr>
              <a:buFontTx/>
              <a:buChar char="-"/>
            </a:pPr>
            <a:r>
              <a:rPr lang="en-US" baseline="0" dirty="0" smtClean="0"/>
              <a:t>- We have buyers who came through planning (logistics and forecasting), showroom display, and store manager. We’ve also hired from other companies. We have </a:t>
            </a:r>
            <a:r>
              <a:rPr lang="en-US" baseline="0" dirty="0" err="1" smtClean="0"/>
              <a:t>onboarding</a:t>
            </a:r>
            <a:r>
              <a:rPr lang="en-US" baseline="0" dirty="0" smtClean="0"/>
              <a:t> plans for all positions in our company; most corporate positions require an extensive </a:t>
            </a:r>
            <a:r>
              <a:rPr lang="en-US" baseline="0" dirty="0" err="1" smtClean="0"/>
              <a:t>onboarding</a:t>
            </a:r>
            <a:r>
              <a:rPr lang="en-US" baseline="0" dirty="0" smtClean="0"/>
              <a:t> period due to complexity of the role.</a:t>
            </a:r>
          </a:p>
          <a:p>
            <a:pPr>
              <a:buFontTx/>
              <a:buChar char="-"/>
            </a:pPr>
            <a:r>
              <a:rPr lang="en-US" baseline="0" dirty="0" smtClean="0"/>
              <a:t>Lead times on closeouts are generally tight due to urgency to offload the goods – sometimes they ship before we can enter the purchase orders. But we have lead times on overseas containers that can be up to 6 months. Everything is full load – no less than load. Most items are shipped centrally – and either cross-docked to ship to stores on our own trucks or put in storage racks in the DC. </a:t>
            </a:r>
            <a:r>
              <a:rPr lang="en-US" baseline="0" dirty="0" err="1" smtClean="0"/>
              <a:t>Filliing</a:t>
            </a:r>
            <a:r>
              <a:rPr lang="en-US" baseline="0" dirty="0" smtClean="0"/>
              <a:t> stores is fully automated – the computer generates the transfer orders and generates the order picking tasks. </a:t>
            </a:r>
          </a:p>
          <a:p>
            <a:pPr>
              <a:buFontTx/>
              <a:buChar char="-"/>
            </a:pPr>
            <a:r>
              <a:rPr lang="en-US" baseline="0" dirty="0" smtClean="0"/>
              <a:t>Set prices to be as competitive as possible and pass along savings to the customer. We have a blended margin model – strive to achieve about 40% GM – which is 5-15 points lower than competitors. </a:t>
            </a:r>
            <a:endParaRPr lang="en-US" dirty="0"/>
          </a:p>
        </p:txBody>
      </p:sp>
      <p:sp>
        <p:nvSpPr>
          <p:cNvPr id="4" name="Slide Number Placeholder 3"/>
          <p:cNvSpPr>
            <a:spLocks noGrp="1"/>
          </p:cNvSpPr>
          <p:nvPr>
            <p:ph type="sldNum" sz="quarter" idx="10"/>
          </p:nvPr>
        </p:nvSpPr>
        <p:spPr/>
        <p:txBody>
          <a:bodyPr/>
          <a:lstStyle/>
          <a:p>
            <a:fld id="{06C120F5-FA7C-4C36-AF77-6983B3E45B5F}"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E-commerce:</a:t>
            </a:r>
          </a:p>
          <a:p>
            <a:pPr>
              <a:buFontTx/>
              <a:buChar char="-"/>
            </a:pPr>
            <a:r>
              <a:rPr lang="en-US" dirty="0" smtClean="0"/>
              <a:t>Launching</a:t>
            </a:r>
            <a:r>
              <a:rPr lang="en-US" baseline="0" dirty="0" smtClean="0"/>
              <a:t> e-commerce this month</a:t>
            </a:r>
          </a:p>
          <a:p>
            <a:pPr>
              <a:buFontTx/>
              <a:buChar char="-"/>
            </a:pPr>
            <a:r>
              <a:rPr lang="en-US" baseline="0" dirty="0" smtClean="0"/>
              <a:t>Only selling from DC stock available, therefore items could be displayed as “Shop at stores….” and optionally “Add to Cart” or just Add to Cart or just “Shop at stores…”</a:t>
            </a:r>
          </a:p>
          <a:p>
            <a:pPr>
              <a:buFontTx/>
              <a:buChar char="-"/>
            </a:pPr>
            <a:r>
              <a:rPr lang="en-US" baseline="0" dirty="0" smtClean="0"/>
              <a:t>Website product availability is refreshed within every 15 minutes; as stores reserve DC stock for customers, or other web customers place items in carts, the availability is changed. Reservations last 3 hours in store and xxx online.</a:t>
            </a:r>
          </a:p>
          <a:p>
            <a:pPr>
              <a:buFontTx/>
              <a:buChar char="-"/>
            </a:pPr>
            <a:r>
              <a:rPr lang="en-US" baseline="0" dirty="0" smtClean="0"/>
              <a:t>Will not change philosophy – the ‘limited hours’ doesn’t work online – there’s no value proposition since it doesn’t cut overhead to be dark on the web. This simply allows us to extend the total value proposition to more customers, and give customers more choice.</a:t>
            </a:r>
          </a:p>
          <a:p>
            <a:pPr>
              <a:buFontTx/>
              <a:buChar char="-"/>
            </a:pPr>
            <a:endParaRPr lang="en-US" baseline="0" dirty="0" smtClean="0"/>
          </a:p>
          <a:p>
            <a:pPr>
              <a:buFontTx/>
              <a:buChar char="-"/>
            </a:pPr>
            <a:r>
              <a:rPr lang="en-US" baseline="0" dirty="0" smtClean="0"/>
              <a:t>Employees: We’re open 7 days/week just not for business. For any retailer, turnover is a problem, so we make efforts to (1) be an employer of choice and (2) focus on engagement, because employees make up their minds on a daily basis whether they want to continue to work with you – pay and benefits only get you so far.</a:t>
            </a:r>
            <a:endParaRPr lang="en-US" dirty="0"/>
          </a:p>
        </p:txBody>
      </p:sp>
      <p:sp>
        <p:nvSpPr>
          <p:cNvPr id="4" name="Slide Number Placeholder 3"/>
          <p:cNvSpPr>
            <a:spLocks noGrp="1"/>
          </p:cNvSpPr>
          <p:nvPr>
            <p:ph type="sldNum" sz="quarter" idx="10"/>
          </p:nvPr>
        </p:nvSpPr>
        <p:spPr/>
        <p:txBody>
          <a:bodyPr/>
          <a:lstStyle/>
          <a:p>
            <a:fld id="{06C120F5-FA7C-4C36-AF77-6983B3E45B5F}"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Their questions:</a:t>
            </a:r>
          </a:p>
          <a:p>
            <a:r>
              <a:rPr lang="en-US" dirty="0" smtClean="0"/>
              <a:t>What</a:t>
            </a:r>
            <a:r>
              <a:rPr lang="en-US" baseline="0" dirty="0" smtClean="0"/>
              <a:t> functions should it have? </a:t>
            </a:r>
            <a:r>
              <a:rPr lang="en-US" baseline="0" smtClean="0"/>
              <a:t>– you tell us.</a:t>
            </a:r>
            <a:endParaRPr lang="en-US" baseline="0" dirty="0" smtClean="0"/>
          </a:p>
          <a:p>
            <a:r>
              <a:rPr lang="en-US" baseline="0" dirty="0" smtClean="0"/>
              <a:t>What’s wrong with current system? Ease of access is all</a:t>
            </a:r>
          </a:p>
          <a:p>
            <a:r>
              <a:rPr lang="en-US" baseline="0" dirty="0" smtClean="0"/>
              <a:t>Why not use 3</a:t>
            </a:r>
            <a:r>
              <a:rPr lang="en-US" baseline="30000" dirty="0" smtClean="0"/>
              <a:t>rd</a:t>
            </a:r>
            <a:r>
              <a:rPr lang="en-US" baseline="0" dirty="0" smtClean="0"/>
              <a:t> party apps? Good question – perhaps that’s one way to go. Since we do have scheduling system, we don’t want to run a redundant system.</a:t>
            </a:r>
          </a:p>
          <a:p>
            <a:r>
              <a:rPr lang="en-US" baseline="0" dirty="0" smtClean="0"/>
              <a:t>Why mobile? Isn’t web good enough? – We need to be where our employees and customers are – and that’s mobile. People who don’t have Internet access at home will have Internet on their </a:t>
            </a:r>
            <a:r>
              <a:rPr lang="en-US" baseline="0" dirty="0" err="1" smtClean="0"/>
              <a:t>smartphone</a:t>
            </a:r>
            <a:r>
              <a:rPr lang="en-US" baseline="0" dirty="0" smtClean="0"/>
              <a:t>. </a:t>
            </a:r>
          </a:p>
          <a:p>
            <a:r>
              <a:rPr lang="en-US" baseline="0" dirty="0" smtClean="0"/>
              <a:t>All platforms? Free to users? YES and YES</a:t>
            </a:r>
            <a:endParaRPr lang="en-US" dirty="0"/>
          </a:p>
        </p:txBody>
      </p:sp>
      <p:sp>
        <p:nvSpPr>
          <p:cNvPr id="4" name="Slide Number Placeholder 3"/>
          <p:cNvSpPr>
            <a:spLocks noGrp="1"/>
          </p:cNvSpPr>
          <p:nvPr>
            <p:ph type="sldNum" sz="quarter" idx="10"/>
          </p:nvPr>
        </p:nvSpPr>
        <p:spPr/>
        <p:txBody>
          <a:bodyPr/>
          <a:lstStyle/>
          <a:p>
            <a:fld id="{06C120F5-FA7C-4C36-AF77-6983B3E45B5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7D20B21F-026C-4B88-9E39-6A84D7C702A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20B21F-026C-4B88-9E39-6A84D7C702A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D20B21F-026C-4B88-9E39-6A84D7C702A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AD2356-80CC-4C71-ADAA-66B38889B69E}" type="datetimeFigureOut">
              <a:rPr lang="en-US" smtClean="0"/>
              <a:pPr/>
              <a:t>10/11/2013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20B21F-026C-4B88-9E39-6A84D7C702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EBAD2356-80CC-4C71-ADAA-66B38889B69E}" type="datetimeFigureOut">
              <a:rPr lang="en-US" smtClean="0"/>
              <a:pPr/>
              <a:t>10/11/2013</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7D20B21F-026C-4B88-9E39-6A84D7C702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BAD2356-80CC-4C71-ADAA-66B38889B69E}" type="datetimeFigureOut">
              <a:rPr lang="en-US" smtClean="0"/>
              <a:pPr/>
              <a:t>10/11/2013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D20B21F-026C-4B88-9E39-6A84D7C702A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scofield@weekendsonly.com" TargetMode="External"/><Relationship Id="rId2" Type="http://schemas.openxmlformats.org/officeDocument/2006/relationships/hyperlink" Target="mailto:scopple@weekendsonly.com" TargetMode="External"/><Relationship Id="rId1" Type="http://schemas.openxmlformats.org/officeDocument/2006/relationships/slideLayout" Target="../slideLayouts/slideLayout2.xml"/><Relationship Id="rId6" Type="http://schemas.openxmlformats.org/officeDocument/2006/relationships/hyperlink" Target="mailto:dashurst@weekendsonly.com" TargetMode="External"/><Relationship Id="rId5" Type="http://schemas.openxmlformats.org/officeDocument/2006/relationships/hyperlink" Target="mailto:kwagner@weekendsonly.com" TargetMode="External"/><Relationship Id="rId4" Type="http://schemas.openxmlformats.org/officeDocument/2006/relationships/hyperlink" Target="mailto:jfreesh@weekendsonly.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Weekends Only, Inc</a:t>
            </a:r>
            <a:br>
              <a:rPr lang="en-US" dirty="0" smtClean="0"/>
            </a:br>
            <a:r>
              <a:rPr lang="en-US" dirty="0" smtClean="0"/>
              <a:t>Mobile App Study</a:t>
            </a:r>
            <a:endParaRPr lang="en-US" dirty="0"/>
          </a:p>
        </p:txBody>
      </p:sp>
      <p:sp>
        <p:nvSpPr>
          <p:cNvPr id="3" name="Subtitle 2"/>
          <p:cNvSpPr>
            <a:spLocks noGrp="1"/>
          </p:cNvSpPr>
          <p:nvPr>
            <p:ph type="subTitle" idx="1"/>
          </p:nvPr>
        </p:nvSpPr>
        <p:spPr/>
        <p:txBody>
          <a:bodyPr/>
          <a:lstStyle/>
          <a:p>
            <a:r>
              <a:rPr lang="en-US" dirty="0" smtClean="0"/>
              <a:t>WEO Internal App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Questions: Buying</a:t>
            </a:r>
            <a:endParaRPr lang="en-US" dirty="0"/>
          </a:p>
        </p:txBody>
      </p:sp>
      <p:sp>
        <p:nvSpPr>
          <p:cNvPr id="3" name="Content Placeholder 2"/>
          <p:cNvSpPr>
            <a:spLocks noGrp="1"/>
          </p:cNvSpPr>
          <p:nvPr>
            <p:ph idx="1"/>
          </p:nvPr>
        </p:nvSpPr>
        <p:spPr/>
        <p:txBody>
          <a:bodyPr>
            <a:normAutofit/>
          </a:bodyPr>
          <a:lstStyle/>
          <a:p>
            <a:r>
              <a:rPr lang="en-US" dirty="0" smtClean="0"/>
              <a:t>Criteria used for buying? Just opportunistic or is there a plan, and is it informed by marketing targets or customer feedback?</a:t>
            </a:r>
          </a:p>
          <a:p>
            <a:r>
              <a:rPr lang="en-US" dirty="0" smtClean="0"/>
              <a:t>How do we train buyers?</a:t>
            </a:r>
          </a:p>
          <a:p>
            <a:r>
              <a:rPr lang="en-US" dirty="0" smtClean="0"/>
              <a:t>Relationships with vendors: close-outs, costs, agreements? Percentage of liquidation market? How long to receive?</a:t>
            </a:r>
          </a:p>
          <a:p>
            <a:r>
              <a:rPr lang="en-US" dirty="0" smtClean="0"/>
              <a:t>Supply chain overview ?</a:t>
            </a:r>
          </a:p>
          <a:p>
            <a:r>
              <a:rPr lang="en-US" dirty="0" smtClean="0"/>
              <a:t>How do we set prices? Profit margin?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Questions: E-commerce &amp; Employment</a:t>
            </a:r>
            <a:endParaRPr lang="en-US" dirty="0"/>
          </a:p>
        </p:txBody>
      </p:sp>
      <p:sp>
        <p:nvSpPr>
          <p:cNvPr id="3" name="Content Placeholder 2"/>
          <p:cNvSpPr>
            <a:spLocks noGrp="1"/>
          </p:cNvSpPr>
          <p:nvPr>
            <p:ph idx="1"/>
          </p:nvPr>
        </p:nvSpPr>
        <p:spPr/>
        <p:txBody>
          <a:bodyPr>
            <a:normAutofit/>
          </a:bodyPr>
          <a:lstStyle/>
          <a:p>
            <a:r>
              <a:rPr lang="en-US" dirty="0" smtClean="0"/>
              <a:t>Plans to sell online? </a:t>
            </a:r>
          </a:p>
          <a:p>
            <a:pPr lvl="1"/>
            <a:r>
              <a:rPr lang="en-US" dirty="0" smtClean="0"/>
              <a:t>Will customer know whether item’s available?</a:t>
            </a:r>
          </a:p>
          <a:p>
            <a:r>
              <a:rPr lang="en-US" dirty="0" smtClean="0"/>
              <a:t>How will it change company philosophy?</a:t>
            </a:r>
          </a:p>
          <a:p>
            <a:r>
              <a:rPr lang="en-US" dirty="0" smtClean="0"/>
              <a:t>How do we keep employees when only open 3 days/week? What are incentives and how do they affect turnover rate?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normAutofit/>
          </a:bodyPr>
          <a:lstStyle/>
          <a:p>
            <a:r>
              <a:rPr lang="en-US" dirty="0" smtClean="0"/>
              <a:t>Objective</a:t>
            </a:r>
          </a:p>
          <a:p>
            <a:pPr lvl="1"/>
            <a:r>
              <a:rPr lang="en-US" dirty="0" smtClean="0"/>
              <a:t>Strengthen employee engagement by extending HRIS to the employee’s personal mobile devices</a:t>
            </a:r>
          </a:p>
          <a:p>
            <a:r>
              <a:rPr lang="en-US" dirty="0" smtClean="0"/>
              <a:t>HRIS</a:t>
            </a:r>
          </a:p>
          <a:p>
            <a:pPr lvl="1"/>
            <a:r>
              <a:rPr lang="en-US" dirty="0" err="1" smtClean="0"/>
              <a:t>Paycor</a:t>
            </a:r>
            <a:endParaRPr lang="en-US" dirty="0"/>
          </a:p>
          <a:p>
            <a:pPr lvl="2"/>
            <a:r>
              <a:rPr lang="en-US" dirty="0" smtClean="0"/>
              <a:t>Time off balances &amp; requests</a:t>
            </a:r>
          </a:p>
          <a:p>
            <a:pPr lvl="2"/>
            <a:r>
              <a:rPr lang="en-US" dirty="0" smtClean="0"/>
              <a:t>Online pay stubs</a:t>
            </a:r>
          </a:p>
          <a:p>
            <a:pPr lvl="1"/>
            <a:r>
              <a:rPr lang="en-US" dirty="0" smtClean="0"/>
              <a:t>Time on Demand</a:t>
            </a:r>
          </a:p>
          <a:p>
            <a:pPr lvl="2"/>
            <a:r>
              <a:rPr lang="en-US" dirty="0" smtClean="0"/>
              <a:t>Scheduling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par>
                                <p:cTn id="10" presetID="27" presetClass="entr" presetSubtype="0" fill="hold" grpId="0" nodeType="withEffect">
                                  <p:stCondLst>
                                    <p:cond delay="0"/>
                                  </p:stCondLst>
                                  <p:iterate type="lt">
                                    <p:tmPct val="50000"/>
                                  </p:iterate>
                                  <p:childTnLst>
                                    <p:set>
                                      <p:cBhvr>
                                        <p:cTn id="11"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2"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3">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19"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3">
                                            <p:txEl>
                                              <p:pRg st="2" end="2"/>
                                            </p:txEl>
                                          </p:spTgt>
                                        </p:tgtEl>
                                        <p:attrNameLst>
                                          <p:attrName>fill.type</p:attrName>
                                        </p:attrNameLst>
                                      </p:cBhvr>
                                      <p:to>
                                        <p:strVal val="solid"/>
                                      </p:to>
                                    </p:set>
                                  </p:childTnLst>
                                </p:cTn>
                              </p:par>
                              <p:par>
                                <p:cTn id="22" presetID="27" presetClass="entr" presetSubtype="0" fill="hold" grpId="0" nodeType="withEffect">
                                  <p:stCondLst>
                                    <p:cond delay="0"/>
                                  </p:stCondLst>
                                  <p:iterate type="lt">
                                    <p:tmPct val="50000"/>
                                  </p:iterate>
                                  <p:childTnLst>
                                    <p:set>
                                      <p:cBhvr>
                                        <p:cTn id="23"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24" dur="8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26" dur="80"/>
                                        <p:tgtEl>
                                          <p:spTgt spid="3">
                                            <p:txEl>
                                              <p:pRg st="3" end="3"/>
                                            </p:txEl>
                                          </p:spTgt>
                                        </p:tgtEl>
                                        <p:attrNameLst>
                                          <p:attrName>fill.type</p:attrName>
                                        </p:attrNameLst>
                                      </p:cBhvr>
                                      <p:to>
                                        <p:strVal val="solid"/>
                                      </p:to>
                                    </p:set>
                                  </p:childTnLst>
                                </p:cTn>
                              </p:par>
                              <p:par>
                                <p:cTn id="27" presetID="27" presetClass="entr" presetSubtype="0" fill="hold" grpId="0" nodeType="withEffect">
                                  <p:stCondLst>
                                    <p:cond delay="0"/>
                                  </p:stCondLst>
                                  <p:iterate type="lt">
                                    <p:tmPct val="50000"/>
                                  </p:iterate>
                                  <p:childTnLst>
                                    <p:set>
                                      <p:cBhvr>
                                        <p:cTn id="28"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29"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31" dur="80"/>
                                        <p:tgtEl>
                                          <p:spTgt spid="3">
                                            <p:txEl>
                                              <p:pRg st="4" end="4"/>
                                            </p:txEl>
                                          </p:spTgt>
                                        </p:tgtEl>
                                        <p:attrNameLst>
                                          <p:attrName>fill.type</p:attrName>
                                        </p:attrNameLst>
                                      </p:cBhvr>
                                      <p:to>
                                        <p:strVal val="solid"/>
                                      </p:to>
                                    </p:set>
                                  </p:childTnLst>
                                </p:cTn>
                              </p:par>
                              <p:par>
                                <p:cTn id="32" presetID="27" presetClass="entr" presetSubtype="0" fill="hold" grpId="0" nodeType="withEffect">
                                  <p:stCondLst>
                                    <p:cond delay="0"/>
                                  </p:stCondLst>
                                  <p:iterate type="lt">
                                    <p:tmPct val="50000"/>
                                  </p:iterate>
                                  <p:childTnLst>
                                    <p:set>
                                      <p:cBhvr>
                                        <p:cTn id="33"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34"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36" dur="80"/>
                                        <p:tgtEl>
                                          <p:spTgt spid="3">
                                            <p:txEl>
                                              <p:pRg st="5" end="5"/>
                                            </p:txEl>
                                          </p:spTgt>
                                        </p:tgtEl>
                                        <p:attrNameLst>
                                          <p:attrName>fill.type</p:attrName>
                                        </p:attrNameLst>
                                      </p:cBhvr>
                                      <p:to>
                                        <p:strVal val="solid"/>
                                      </p:to>
                                    </p:set>
                                  </p:childTnLst>
                                </p:cTn>
                              </p:par>
                              <p:par>
                                <p:cTn id="37" presetID="27" presetClass="entr" presetSubtype="0" fill="hold" grpId="0" nodeType="withEffect">
                                  <p:stCondLst>
                                    <p:cond delay="0"/>
                                  </p:stCondLst>
                                  <p:iterate type="lt">
                                    <p:tmPct val="50000"/>
                                  </p:iterate>
                                  <p:childTnLst>
                                    <p:set>
                                      <p:cBhvr>
                                        <p:cTn id="38"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39"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41" dur="80"/>
                                        <p:tgtEl>
                                          <p:spTgt spid="3">
                                            <p:txEl>
                                              <p:pRg st="6" end="6"/>
                                            </p:txEl>
                                          </p:spTgt>
                                        </p:tgtEl>
                                        <p:attrNameLst>
                                          <p:attrName>fill.type</p:attrName>
                                        </p:attrNameLst>
                                      </p:cBhvr>
                                      <p:to>
                                        <p:strVal val="solid"/>
                                      </p:to>
                                    </p:set>
                                  </p:childTnLst>
                                </p:cTn>
                              </p:par>
                              <p:par>
                                <p:cTn id="42" presetID="27" presetClass="entr" presetSubtype="0" fill="hold" grpId="0" nodeType="withEffect">
                                  <p:stCondLst>
                                    <p:cond delay="0"/>
                                  </p:stCondLst>
                                  <p:iterate type="lt">
                                    <p:tmPct val="50000"/>
                                  </p:iterate>
                                  <p:childTnLst>
                                    <p:set>
                                      <p:cBhvr>
                                        <p:cTn id="43" dur="1" fill="hold">
                                          <p:stCondLst>
                                            <p:cond delay="0"/>
                                          </p:stCondLst>
                                        </p:cTn>
                                        <p:tgtEl>
                                          <p:spTgt spid="3">
                                            <p:txEl>
                                              <p:pRg st="7" end="7"/>
                                            </p:txEl>
                                          </p:spTgt>
                                        </p:tgtEl>
                                        <p:attrNameLst>
                                          <p:attrName>style.visibility</p:attrName>
                                        </p:attrNameLst>
                                      </p:cBhvr>
                                      <p:to>
                                        <p:strVal val="visible"/>
                                      </p:to>
                                    </p:set>
                                    <p:anim calcmode="discrete" valueType="clr">
                                      <p:cBhvr override="childStyle">
                                        <p:cTn id="44" dur="80"/>
                                        <p:tgtEl>
                                          <p:spTgt spid="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3">
                                            <p:txEl>
                                              <p:pRg st="7" end="7"/>
                                            </p:txEl>
                                          </p:spTgt>
                                        </p:tgtEl>
                                        <p:attrNameLst>
                                          <p:attrName>fillcolor</p:attrName>
                                        </p:attrNameLst>
                                      </p:cBhvr>
                                      <p:tavLst>
                                        <p:tav tm="0">
                                          <p:val>
                                            <p:clrVal>
                                              <a:schemeClr val="accent2"/>
                                            </p:clrVal>
                                          </p:val>
                                        </p:tav>
                                        <p:tav tm="50000">
                                          <p:val>
                                            <p:clrVal>
                                              <a:schemeClr val="hlink"/>
                                            </p:clrVal>
                                          </p:val>
                                        </p:tav>
                                      </p:tavLst>
                                    </p:anim>
                                    <p:set>
                                      <p:cBhvr>
                                        <p:cTn id="46" dur="80"/>
                                        <p:tgtEl>
                                          <p:spTgt spid="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Considerations</a:t>
            </a:r>
            <a:endParaRPr lang="en-US" dirty="0"/>
          </a:p>
        </p:txBody>
      </p:sp>
      <p:sp>
        <p:nvSpPr>
          <p:cNvPr id="3" name="Content Placeholder 2"/>
          <p:cNvSpPr>
            <a:spLocks noGrp="1"/>
          </p:cNvSpPr>
          <p:nvPr>
            <p:ph idx="1"/>
          </p:nvPr>
        </p:nvSpPr>
        <p:spPr/>
        <p:txBody>
          <a:bodyPr/>
          <a:lstStyle/>
          <a:p>
            <a:r>
              <a:rPr lang="en-US" dirty="0" smtClean="0"/>
              <a:t>Corporate contact availability M-F</a:t>
            </a:r>
          </a:p>
          <a:p>
            <a:pPr lvl="1"/>
            <a:r>
              <a:rPr lang="en-US" dirty="0" smtClean="0"/>
              <a:t>One Business Analyst works Tues-Sat</a:t>
            </a:r>
          </a:p>
          <a:p>
            <a:r>
              <a:rPr lang="en-US" dirty="0" smtClean="0"/>
              <a:t> Store General Managers Tues-Sat</a:t>
            </a:r>
          </a:p>
          <a:p>
            <a:pPr lvl="1"/>
            <a:r>
              <a:rPr lang="en-US" dirty="0" smtClean="0"/>
              <a:t>Variable schedule (opening or closing store)</a:t>
            </a:r>
          </a:p>
          <a:p>
            <a:r>
              <a:rPr lang="en-US" dirty="0" smtClean="0"/>
              <a:t> Stores open for business</a:t>
            </a:r>
          </a:p>
          <a:p>
            <a:pPr lvl="1"/>
            <a:r>
              <a:rPr lang="en-US" dirty="0" smtClean="0"/>
              <a:t>Friday &amp; Saturday 10am-9pm</a:t>
            </a:r>
          </a:p>
          <a:p>
            <a:pPr lvl="1"/>
            <a:r>
              <a:rPr lang="en-US" dirty="0" smtClean="0"/>
              <a:t>Sunday 10am-8pm</a:t>
            </a:r>
          </a:p>
          <a:p>
            <a:r>
              <a:rPr lang="en-US" dirty="0" smtClean="0"/>
              <a:t>Thanksgiving weekend (Black Friday)</a:t>
            </a:r>
          </a:p>
          <a:p>
            <a:pPr lvl="1"/>
            <a:r>
              <a:rPr lang="en-US" dirty="0" smtClean="0"/>
              <a:t>High volume – plan on limited availability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Project Oversight</a:t>
            </a:r>
          </a:p>
          <a:p>
            <a:pPr lvl="1"/>
            <a:r>
              <a:rPr lang="en-US" dirty="0" smtClean="0"/>
              <a:t>Sean Copple, IT Manager, </a:t>
            </a:r>
            <a:r>
              <a:rPr lang="en-US" dirty="0" smtClean="0">
                <a:hlinkClick r:id="rId2"/>
              </a:rPr>
              <a:t>scopple@weekendsonly.com</a:t>
            </a:r>
            <a:endParaRPr lang="en-US" dirty="0" smtClean="0"/>
          </a:p>
          <a:p>
            <a:r>
              <a:rPr lang="en-US" dirty="0" smtClean="0"/>
              <a:t>IT</a:t>
            </a:r>
          </a:p>
          <a:p>
            <a:pPr lvl="1"/>
            <a:r>
              <a:rPr lang="en-US" dirty="0" smtClean="0"/>
              <a:t>Chris Scofield, Business Analyst, </a:t>
            </a:r>
            <a:r>
              <a:rPr lang="en-US" dirty="0" smtClean="0">
                <a:hlinkClick r:id="rId3"/>
              </a:rPr>
              <a:t>cscofield@weekendsonly.com</a:t>
            </a:r>
            <a:endParaRPr lang="en-US" dirty="0" smtClean="0"/>
          </a:p>
          <a:p>
            <a:pPr lvl="1"/>
            <a:r>
              <a:rPr lang="en-US" dirty="0" smtClean="0"/>
              <a:t>Jared Freesh, Programmer, </a:t>
            </a:r>
            <a:r>
              <a:rPr lang="en-US" dirty="0" smtClean="0">
                <a:hlinkClick r:id="rId4"/>
              </a:rPr>
              <a:t>jfreesh@weekendsonly.com</a:t>
            </a:r>
            <a:endParaRPr lang="en-US" dirty="0" smtClean="0"/>
          </a:p>
          <a:p>
            <a:r>
              <a:rPr lang="en-US" dirty="0" smtClean="0"/>
              <a:t>HR</a:t>
            </a:r>
          </a:p>
          <a:p>
            <a:pPr lvl="1"/>
            <a:r>
              <a:rPr lang="en-US" dirty="0" smtClean="0"/>
              <a:t>Kara Wagner, Sr. HR Generalist, </a:t>
            </a:r>
            <a:r>
              <a:rPr lang="en-US" dirty="0" smtClean="0">
                <a:hlinkClick r:id="rId5"/>
              </a:rPr>
              <a:t>kwagner@weekendsonly.com</a:t>
            </a:r>
            <a:endParaRPr lang="en-US" dirty="0" smtClean="0"/>
          </a:p>
          <a:p>
            <a:r>
              <a:rPr lang="en-US" dirty="0" smtClean="0"/>
              <a:t>Store </a:t>
            </a:r>
          </a:p>
          <a:p>
            <a:pPr lvl="1"/>
            <a:r>
              <a:rPr lang="en-US" dirty="0" smtClean="0"/>
              <a:t>Dan Ashurst, Bridgeton General Manager, </a:t>
            </a:r>
            <a:r>
              <a:rPr lang="en-US" dirty="0" smtClean="0">
                <a:hlinkClick r:id="rId6"/>
              </a:rPr>
              <a:t>dashurst@weekendsonly.com</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Mission &amp; Values</a:t>
            </a:r>
          </a:p>
          <a:p>
            <a:r>
              <a:rPr lang="en-US" dirty="0" smtClean="0"/>
              <a:t>Business strategy</a:t>
            </a:r>
          </a:p>
          <a:p>
            <a:r>
              <a:rPr lang="en-US" dirty="0" smtClean="0"/>
              <a:t>Employment model</a:t>
            </a:r>
          </a:p>
          <a:p>
            <a:r>
              <a:rPr lang="en-US" dirty="0" smtClean="0"/>
              <a:t>Head office organizational structure</a:t>
            </a:r>
          </a:p>
          <a:p>
            <a:r>
              <a:rPr lang="en-US" dirty="0" smtClean="0"/>
              <a:t>IT department</a:t>
            </a:r>
          </a:p>
          <a:p>
            <a:r>
              <a:rPr lang="en-US" dirty="0" smtClean="0"/>
              <a:t>Systems architecture</a:t>
            </a:r>
          </a:p>
          <a:p>
            <a:r>
              <a:rPr lang="en-US" dirty="0" smtClean="0"/>
              <a:t>Your 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10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0" nodeType="afterEffect">
                                  <p:stCondLst>
                                    <p:cond delay="10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grpId="0" nodeType="afterEffect">
                                  <p:stCondLst>
                                    <p:cond delay="100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grpId="0" nodeType="afterEffect">
                                  <p:stCondLst>
                                    <p:cond delay="100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&amp; Values</a:t>
            </a:r>
            <a:endParaRPr lang="en-US" dirty="0"/>
          </a:p>
        </p:txBody>
      </p:sp>
      <p:sp>
        <p:nvSpPr>
          <p:cNvPr id="3" name="Content Placeholder 2"/>
          <p:cNvSpPr>
            <a:spLocks noGrp="1"/>
          </p:cNvSpPr>
          <p:nvPr>
            <p:ph idx="1"/>
          </p:nvPr>
        </p:nvSpPr>
        <p:spPr>
          <a:xfrm>
            <a:off x="457200" y="1600201"/>
            <a:ext cx="8229600" cy="2133600"/>
          </a:xfrm>
        </p:spPr>
        <p:txBody>
          <a:bodyPr/>
          <a:lstStyle/>
          <a:p>
            <a:r>
              <a:rPr lang="en-US" dirty="0" smtClean="0"/>
              <a:t>Save our customers money</a:t>
            </a:r>
          </a:p>
          <a:p>
            <a:pPr lvl="1"/>
            <a:r>
              <a:rPr lang="en-US" dirty="0" smtClean="0"/>
              <a:t>Driving force: Practice how low we can go, not how much we can get</a:t>
            </a:r>
          </a:p>
          <a:p>
            <a:r>
              <a:rPr lang="en-US" dirty="0" smtClean="0"/>
              <a:t>Guiding Values</a:t>
            </a:r>
          </a:p>
        </p:txBody>
      </p:sp>
      <p:graphicFrame>
        <p:nvGraphicFramePr>
          <p:cNvPr id="5" name="Table 4"/>
          <p:cNvGraphicFramePr>
            <a:graphicFrameLocks noGrp="1"/>
          </p:cNvGraphicFramePr>
          <p:nvPr/>
        </p:nvGraphicFramePr>
        <p:xfrm>
          <a:off x="1447800" y="3886200"/>
          <a:ext cx="6096000" cy="1381760"/>
        </p:xfrm>
        <a:graphic>
          <a:graphicData uri="http://schemas.openxmlformats.org/drawingml/2006/table">
            <a:tbl>
              <a:tblPr firstRow="1" bandRow="1">
                <a:tableStyleId>{69CF1AB2-1976-4502-BF36-3FF5EA218861}</a:tableStyleId>
              </a:tblPr>
              <a:tblGrid>
                <a:gridCol w="3048000"/>
                <a:gridCol w="3048000"/>
              </a:tblGrid>
              <a:tr h="370840">
                <a:tc>
                  <a:txBody>
                    <a:bodyPr/>
                    <a:lstStyle/>
                    <a:p>
                      <a:r>
                        <a:rPr lang="en-US" dirty="0" smtClean="0"/>
                        <a:t>Personal</a:t>
                      </a:r>
                      <a:r>
                        <a:rPr lang="en-US" baseline="0" dirty="0" smtClean="0"/>
                        <a:t> </a:t>
                      </a:r>
                      <a:r>
                        <a:rPr lang="en-US" dirty="0" smtClean="0"/>
                        <a:t>Responsibility</a:t>
                      </a:r>
                      <a:endParaRPr lang="en-US" dirty="0"/>
                    </a:p>
                  </a:txBody>
                  <a:tcPr/>
                </a:tc>
                <a:tc>
                  <a:txBody>
                    <a:bodyPr/>
                    <a:lstStyle/>
                    <a:p>
                      <a:r>
                        <a:rPr lang="en-US" dirty="0" smtClean="0"/>
                        <a:t>Teamwork</a:t>
                      </a:r>
                      <a:endParaRPr lang="en-US" dirty="0"/>
                    </a:p>
                  </a:txBody>
                  <a:tcPr/>
                </a:tc>
              </a:tr>
              <a:tr h="370840">
                <a:tc>
                  <a:txBody>
                    <a:bodyPr/>
                    <a:lstStyle/>
                    <a:p>
                      <a:r>
                        <a:rPr lang="en-US" b="1" dirty="0" smtClean="0"/>
                        <a:t>Honesty</a:t>
                      </a:r>
                      <a:endParaRPr lang="en-US" b="1" dirty="0"/>
                    </a:p>
                  </a:txBody>
                  <a:tcPr/>
                </a:tc>
                <a:tc>
                  <a:txBody>
                    <a:bodyPr/>
                    <a:lstStyle/>
                    <a:p>
                      <a:r>
                        <a:rPr lang="en-US" b="1" dirty="0" smtClean="0"/>
                        <a:t>Growth</a:t>
                      </a:r>
                      <a:endParaRPr lang="en-US" b="1" dirty="0"/>
                    </a:p>
                  </a:txBody>
                  <a:tcPr/>
                </a:tc>
              </a:tr>
              <a:tr h="370840">
                <a:tc>
                  <a:txBody>
                    <a:bodyPr/>
                    <a:lstStyle/>
                    <a:p>
                      <a:r>
                        <a:rPr lang="en-US" b="1" dirty="0" smtClean="0"/>
                        <a:t>High Performance</a:t>
                      </a:r>
                      <a:endParaRPr lang="en-US" b="1" dirty="0"/>
                    </a:p>
                  </a:txBody>
                  <a:tcPr/>
                </a:tc>
                <a:tc>
                  <a:txBody>
                    <a:bodyPr/>
                    <a:lstStyle/>
                    <a:p>
                      <a:r>
                        <a:rPr lang="en-US" b="1" dirty="0" smtClean="0"/>
                        <a:t>Commitment</a:t>
                      </a:r>
                      <a:r>
                        <a:rPr lang="en-US" b="1" baseline="0" dirty="0" smtClean="0"/>
                        <a:t> to Profitable Growth</a:t>
                      </a:r>
                      <a:endParaRPr lang="en-US"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a:t>
            </a:r>
            <a:r>
              <a:rPr lang="en-US" baseline="0" dirty="0" smtClean="0"/>
              <a:t> Strategy</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Model</a:t>
            </a:r>
            <a:endParaRPr lang="en-US" dirty="0"/>
          </a:p>
        </p:txBody>
      </p:sp>
      <p:sp>
        <p:nvSpPr>
          <p:cNvPr id="3" name="Content Placeholder 2"/>
          <p:cNvSpPr>
            <a:spLocks noGrp="1"/>
          </p:cNvSpPr>
          <p:nvPr>
            <p:ph idx="1"/>
          </p:nvPr>
        </p:nvSpPr>
        <p:spPr/>
        <p:txBody>
          <a:bodyPr>
            <a:normAutofit lnSpcReduction="10000"/>
          </a:bodyPr>
          <a:lstStyle/>
          <a:p>
            <a:r>
              <a:rPr lang="en-US" dirty="0" smtClean="0"/>
              <a:t>5 Stores</a:t>
            </a:r>
          </a:p>
          <a:p>
            <a:pPr lvl="1"/>
            <a:r>
              <a:rPr lang="en-US" dirty="0" smtClean="0"/>
              <a:t>Mix of full-time (FT) and part-time (PT) employees</a:t>
            </a:r>
          </a:p>
          <a:p>
            <a:pPr lvl="1"/>
            <a:r>
              <a:rPr lang="en-US" dirty="0" smtClean="0"/>
              <a:t># Employees per store (average)</a:t>
            </a:r>
          </a:p>
          <a:p>
            <a:pPr lvl="2"/>
            <a:r>
              <a:rPr lang="en-US" dirty="0" smtClean="0"/>
              <a:t>~ 6 salaried managers</a:t>
            </a:r>
          </a:p>
          <a:p>
            <a:pPr lvl="2"/>
            <a:r>
              <a:rPr lang="en-US" dirty="0" smtClean="0"/>
              <a:t>~50 hourly employees</a:t>
            </a:r>
          </a:p>
          <a:p>
            <a:r>
              <a:rPr lang="en-US" dirty="0" smtClean="0"/>
              <a:t>Distribution  Center</a:t>
            </a:r>
          </a:p>
          <a:p>
            <a:pPr lvl="1"/>
            <a:r>
              <a:rPr lang="en-US" dirty="0" smtClean="0"/>
              <a:t>Almost all FT</a:t>
            </a:r>
          </a:p>
          <a:p>
            <a:pPr lvl="1"/>
            <a:r>
              <a:rPr lang="en-US" dirty="0" smtClean="0"/>
              <a:t>4 salaried managers + 20 hourly employees</a:t>
            </a:r>
          </a:p>
          <a:p>
            <a:r>
              <a:rPr lang="en-US" dirty="0" smtClean="0"/>
              <a:t>Head office</a:t>
            </a:r>
          </a:p>
          <a:p>
            <a:pPr lvl="1"/>
            <a:r>
              <a:rPr lang="en-US" dirty="0" smtClean="0"/>
              <a:t>Mostly FT and salaried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ox(in)">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ox(in)">
                                      <p:cBhvr>
                                        <p:cTn id="35" dur="500"/>
                                        <p:tgtEl>
                                          <p:spTgt spid="3">
                                            <p:txEl>
                                              <p:pRg st="8" end="8"/>
                                            </p:txEl>
                                          </p:spTgt>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ox(in)">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Office</a:t>
            </a:r>
            <a:r>
              <a:rPr lang="en-US" baseline="0" dirty="0" smtClean="0"/>
              <a:t> Organization</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Department</a:t>
            </a:r>
            <a:endParaRPr lang="en-US" dirty="0"/>
          </a:p>
        </p:txBody>
      </p:sp>
      <p:graphicFrame>
        <p:nvGraphicFramePr>
          <p:cNvPr id="4" name="Content Placeholder 3"/>
          <p:cNvGraphicFramePr>
            <a:graphicFrameLocks noGrp="1"/>
          </p:cNvGraphicFramePr>
          <p:nvPr>
            <p:ph idx="1"/>
          </p:nvPr>
        </p:nvGraphicFramePr>
        <p:xfrm>
          <a:off x="457200" y="1447800"/>
          <a:ext cx="3276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886200" y="1371600"/>
            <a:ext cx="4800600" cy="4247317"/>
          </a:xfrm>
          <a:prstGeom prst="rect">
            <a:avLst/>
          </a:prstGeom>
          <a:noFill/>
        </p:spPr>
        <p:txBody>
          <a:bodyPr wrap="square" rtlCol="0">
            <a:spAutoFit/>
          </a:bodyPr>
          <a:lstStyle/>
          <a:p>
            <a:r>
              <a:rPr lang="en-US" b="1" dirty="0" smtClean="0"/>
              <a:t>Responsibilities</a:t>
            </a:r>
          </a:p>
          <a:p>
            <a:pPr>
              <a:buFont typeface="Arial" pitchFamily="34" charset="0"/>
              <a:buChar char="•"/>
            </a:pPr>
            <a:r>
              <a:rPr lang="en-US" dirty="0"/>
              <a:t> </a:t>
            </a:r>
            <a:r>
              <a:rPr lang="en-US" dirty="0" smtClean="0"/>
              <a:t>Maintain all company networks, servers and devices (350-400 employees)</a:t>
            </a:r>
          </a:p>
          <a:p>
            <a:pPr>
              <a:buFont typeface="Arial" pitchFamily="34" charset="0"/>
              <a:buChar char="•"/>
            </a:pPr>
            <a:r>
              <a:rPr lang="en-US" dirty="0"/>
              <a:t> </a:t>
            </a:r>
            <a:r>
              <a:rPr lang="en-US" dirty="0" smtClean="0"/>
              <a:t>7/24 help desk support for business system (Pronto ERP, </a:t>
            </a:r>
            <a:r>
              <a:rPr lang="en-US" dirty="0" err="1" smtClean="0"/>
              <a:t>unix</a:t>
            </a:r>
            <a:r>
              <a:rPr lang="en-US" dirty="0" smtClean="0"/>
              <a:t>-based)</a:t>
            </a:r>
          </a:p>
          <a:p>
            <a:pPr>
              <a:buFont typeface="Arial" pitchFamily="34" charset="0"/>
              <a:buChar char="•"/>
            </a:pPr>
            <a:r>
              <a:rPr lang="en-US" dirty="0"/>
              <a:t> </a:t>
            </a:r>
            <a:r>
              <a:rPr lang="en-US" dirty="0" smtClean="0"/>
              <a:t>Systems administration</a:t>
            </a:r>
          </a:p>
          <a:p>
            <a:pPr>
              <a:buFont typeface="Arial" pitchFamily="34" charset="0"/>
              <a:buChar char="•"/>
            </a:pPr>
            <a:r>
              <a:rPr lang="en-US" dirty="0"/>
              <a:t> </a:t>
            </a:r>
            <a:r>
              <a:rPr lang="en-US" dirty="0" smtClean="0"/>
              <a:t>Maintain business system software</a:t>
            </a:r>
          </a:p>
          <a:p>
            <a:pPr>
              <a:buFont typeface="Arial" pitchFamily="34" charset="0"/>
              <a:buChar char="•"/>
            </a:pPr>
            <a:r>
              <a:rPr lang="en-US" dirty="0"/>
              <a:t> </a:t>
            </a:r>
            <a:r>
              <a:rPr lang="en-US" dirty="0" smtClean="0"/>
              <a:t>Enhance business system software (software development)</a:t>
            </a:r>
          </a:p>
          <a:p>
            <a:pPr>
              <a:buFont typeface="Arial" pitchFamily="34" charset="0"/>
              <a:buChar char="•"/>
            </a:pPr>
            <a:r>
              <a:rPr lang="en-US" dirty="0"/>
              <a:t> </a:t>
            </a:r>
            <a:r>
              <a:rPr lang="en-US" dirty="0" smtClean="0"/>
              <a:t>Support Lean process improvement</a:t>
            </a:r>
          </a:p>
          <a:p>
            <a:pPr>
              <a:buFont typeface="Arial" pitchFamily="34" charset="0"/>
              <a:buChar char="•"/>
            </a:pPr>
            <a:r>
              <a:rPr lang="en-US" dirty="0"/>
              <a:t> </a:t>
            </a:r>
            <a:r>
              <a:rPr lang="en-US" dirty="0" smtClean="0"/>
              <a:t>Maintain all user documentation for business systems and SOPs</a:t>
            </a:r>
          </a:p>
          <a:p>
            <a:pPr>
              <a:buFont typeface="Arial" pitchFamily="34" charset="0"/>
              <a:buChar char="•"/>
            </a:pPr>
            <a:r>
              <a:rPr lang="en-US" dirty="0"/>
              <a:t> </a:t>
            </a:r>
            <a:r>
              <a:rPr lang="en-US" dirty="0" smtClean="0"/>
              <a:t>Administer all Microsoft software including Exchange and SharePoint</a:t>
            </a:r>
          </a:p>
          <a:p>
            <a:pPr>
              <a:buFont typeface="Arial" pitchFamily="34" charset="0"/>
              <a:buChar char="•"/>
            </a:pPr>
            <a:r>
              <a:rPr lang="en-US" dirty="0"/>
              <a:t> </a:t>
            </a:r>
            <a:r>
              <a:rPr lang="en-US" dirty="0" smtClean="0"/>
              <a:t>Provide operational training &amp; analysis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100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heckerboard(across)">
                                      <p:cBhvr>
                                        <p:cTn id="7" dur="500"/>
                                        <p:tgtEl>
                                          <p:spTgt spid="5">
                                            <p:txEl>
                                              <p:pRg st="1" end="1"/>
                                            </p:txEl>
                                          </p:spTgt>
                                        </p:tgtEl>
                                      </p:cBhvr>
                                    </p:animEffect>
                                  </p:childTnLst>
                                </p:cTn>
                              </p:par>
                            </p:childTnLst>
                          </p:cTn>
                        </p:par>
                        <p:par>
                          <p:cTn id="8" fill="hold">
                            <p:stCondLst>
                              <p:cond delay="1500"/>
                            </p:stCondLst>
                            <p:childTnLst>
                              <p:par>
                                <p:cTn id="9" presetID="5" presetClass="entr" presetSubtype="10" fill="hold" nodeType="afterEffect">
                                  <p:stCondLst>
                                    <p:cond delay="100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checkerboard(across)">
                                      <p:cBhvr>
                                        <p:cTn id="11" dur="500"/>
                                        <p:tgtEl>
                                          <p:spTgt spid="5">
                                            <p:txEl>
                                              <p:pRg st="2" end="2"/>
                                            </p:txEl>
                                          </p:spTgt>
                                        </p:tgtEl>
                                      </p:cBhvr>
                                    </p:animEffect>
                                  </p:childTnLst>
                                </p:cTn>
                              </p:par>
                            </p:childTnLst>
                          </p:cTn>
                        </p:par>
                        <p:par>
                          <p:cTn id="12" fill="hold">
                            <p:stCondLst>
                              <p:cond delay="3000"/>
                            </p:stCondLst>
                            <p:childTnLst>
                              <p:par>
                                <p:cTn id="13" presetID="5" presetClass="entr" presetSubtype="10" fill="hold" nodeType="afterEffect">
                                  <p:stCondLst>
                                    <p:cond delay="100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checkerboard(across)">
                                      <p:cBhvr>
                                        <p:cTn id="15" dur="500"/>
                                        <p:tgtEl>
                                          <p:spTgt spid="5">
                                            <p:txEl>
                                              <p:pRg st="3" end="3"/>
                                            </p:txEl>
                                          </p:spTgt>
                                        </p:tgtEl>
                                      </p:cBhvr>
                                    </p:animEffect>
                                  </p:childTnLst>
                                </p:cTn>
                              </p:par>
                            </p:childTnLst>
                          </p:cTn>
                        </p:par>
                        <p:par>
                          <p:cTn id="16" fill="hold">
                            <p:stCondLst>
                              <p:cond delay="4500"/>
                            </p:stCondLst>
                            <p:childTnLst>
                              <p:par>
                                <p:cTn id="17" presetID="5" presetClass="entr" presetSubtype="10" fill="hold" nodeType="afterEffect">
                                  <p:stCondLst>
                                    <p:cond delay="100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checkerboard(across)">
                                      <p:cBhvr>
                                        <p:cTn id="19" dur="500"/>
                                        <p:tgtEl>
                                          <p:spTgt spid="5">
                                            <p:txEl>
                                              <p:pRg st="4" end="4"/>
                                            </p:txEl>
                                          </p:spTgt>
                                        </p:tgtEl>
                                      </p:cBhvr>
                                    </p:animEffect>
                                  </p:childTnLst>
                                </p:cTn>
                              </p:par>
                            </p:childTnLst>
                          </p:cTn>
                        </p:par>
                        <p:par>
                          <p:cTn id="20" fill="hold">
                            <p:stCondLst>
                              <p:cond delay="6000"/>
                            </p:stCondLst>
                            <p:childTnLst>
                              <p:par>
                                <p:cTn id="21" presetID="5" presetClass="entr" presetSubtype="10" fill="hold" nodeType="afterEffect">
                                  <p:stCondLst>
                                    <p:cond delay="100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checkerboard(across)">
                                      <p:cBhvr>
                                        <p:cTn id="23" dur="500"/>
                                        <p:tgtEl>
                                          <p:spTgt spid="5">
                                            <p:txEl>
                                              <p:pRg st="5" end="5"/>
                                            </p:txEl>
                                          </p:spTgt>
                                        </p:tgtEl>
                                      </p:cBhvr>
                                    </p:animEffect>
                                  </p:childTnLst>
                                </p:cTn>
                              </p:par>
                            </p:childTnLst>
                          </p:cTn>
                        </p:par>
                        <p:par>
                          <p:cTn id="24" fill="hold">
                            <p:stCondLst>
                              <p:cond delay="7500"/>
                            </p:stCondLst>
                            <p:childTnLst>
                              <p:par>
                                <p:cTn id="25" presetID="5" presetClass="entr" presetSubtype="10" fill="hold" nodeType="afterEffect">
                                  <p:stCondLst>
                                    <p:cond delay="100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checkerboard(across)">
                                      <p:cBhvr>
                                        <p:cTn id="27" dur="500"/>
                                        <p:tgtEl>
                                          <p:spTgt spid="5">
                                            <p:txEl>
                                              <p:pRg st="6" end="6"/>
                                            </p:txEl>
                                          </p:spTgt>
                                        </p:tgtEl>
                                      </p:cBhvr>
                                    </p:animEffect>
                                  </p:childTnLst>
                                </p:cTn>
                              </p:par>
                            </p:childTnLst>
                          </p:cTn>
                        </p:par>
                        <p:par>
                          <p:cTn id="28" fill="hold">
                            <p:stCondLst>
                              <p:cond delay="9000"/>
                            </p:stCondLst>
                            <p:childTnLst>
                              <p:par>
                                <p:cTn id="29" presetID="5" presetClass="entr" presetSubtype="10" fill="hold" nodeType="afterEffect">
                                  <p:stCondLst>
                                    <p:cond delay="100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checkerboard(across)">
                                      <p:cBhvr>
                                        <p:cTn id="31" dur="500"/>
                                        <p:tgtEl>
                                          <p:spTgt spid="5">
                                            <p:txEl>
                                              <p:pRg st="7" end="7"/>
                                            </p:txEl>
                                          </p:spTgt>
                                        </p:tgtEl>
                                      </p:cBhvr>
                                    </p:animEffect>
                                  </p:childTnLst>
                                </p:cTn>
                              </p:par>
                            </p:childTnLst>
                          </p:cTn>
                        </p:par>
                        <p:par>
                          <p:cTn id="32" fill="hold">
                            <p:stCondLst>
                              <p:cond delay="10500"/>
                            </p:stCondLst>
                            <p:childTnLst>
                              <p:par>
                                <p:cTn id="33" presetID="5" presetClass="entr" presetSubtype="10" fill="hold" nodeType="afterEffect">
                                  <p:stCondLst>
                                    <p:cond delay="100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checkerboard(across)">
                                      <p:cBhvr>
                                        <p:cTn id="35" dur="500"/>
                                        <p:tgtEl>
                                          <p:spTgt spid="5">
                                            <p:txEl>
                                              <p:pRg st="8" end="8"/>
                                            </p:txEl>
                                          </p:spTgt>
                                        </p:tgtEl>
                                      </p:cBhvr>
                                    </p:animEffect>
                                  </p:childTnLst>
                                </p:cTn>
                              </p:par>
                            </p:childTnLst>
                          </p:cTn>
                        </p:par>
                        <p:par>
                          <p:cTn id="36" fill="hold">
                            <p:stCondLst>
                              <p:cond delay="12000"/>
                            </p:stCondLst>
                            <p:childTnLst>
                              <p:par>
                                <p:cTn id="37" presetID="5" presetClass="entr" presetSubtype="10" fill="hold" nodeType="afterEffect">
                                  <p:stCondLst>
                                    <p:cond delay="1000"/>
                                  </p:stCondLst>
                                  <p:childTnLst>
                                    <p:set>
                                      <p:cBhvr>
                                        <p:cTn id="38" dur="1" fill="hold">
                                          <p:stCondLst>
                                            <p:cond delay="0"/>
                                          </p:stCondLst>
                                        </p:cTn>
                                        <p:tgtEl>
                                          <p:spTgt spid="5">
                                            <p:txEl>
                                              <p:pRg st="9" end="9"/>
                                            </p:txEl>
                                          </p:spTgt>
                                        </p:tgtEl>
                                        <p:attrNameLst>
                                          <p:attrName>style.visibility</p:attrName>
                                        </p:attrNameLst>
                                      </p:cBhvr>
                                      <p:to>
                                        <p:strVal val="visible"/>
                                      </p:to>
                                    </p:set>
                                    <p:animEffect transition="in" filter="checkerboard(across)">
                                      <p:cBhvr>
                                        <p:cTn id="39"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Architecture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828800" y="1447800"/>
            <a:ext cx="5397789"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Questions: Strategy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changes are necessary to achieve top 50?</a:t>
            </a:r>
          </a:p>
          <a:p>
            <a:pPr lvl="1"/>
            <a:r>
              <a:rPr lang="en-US" dirty="0" smtClean="0"/>
              <a:t>Biggest internal/external obstacles?</a:t>
            </a:r>
          </a:p>
          <a:p>
            <a:pPr lvl="1"/>
            <a:r>
              <a:rPr lang="en-US" dirty="0" smtClean="0"/>
              <a:t>Risk factors? Weaknesses? Threats?</a:t>
            </a:r>
          </a:p>
          <a:p>
            <a:r>
              <a:rPr lang="en-US" dirty="0" smtClean="0"/>
              <a:t>How do we decide to grow?</a:t>
            </a:r>
          </a:p>
          <a:p>
            <a:r>
              <a:rPr lang="en-US" dirty="0" smtClean="0"/>
              <a:t>How do we leverage analytics?</a:t>
            </a:r>
          </a:p>
          <a:p>
            <a:r>
              <a:rPr lang="en-US" dirty="0" smtClean="0"/>
              <a:t>How do we measure success?</a:t>
            </a:r>
          </a:p>
          <a:p>
            <a:r>
              <a:rPr lang="en-US" dirty="0" smtClean="0"/>
              <a:t>Strongest current competitor?</a:t>
            </a:r>
          </a:p>
          <a:p>
            <a:r>
              <a:rPr lang="en-US" dirty="0" smtClean="0"/>
              <a:t>Differentiators?</a:t>
            </a:r>
          </a:p>
          <a:p>
            <a:r>
              <a:rPr lang="en-US" dirty="0" smtClean="0"/>
              <a:t>How does WEO provide value to customers?</a:t>
            </a:r>
          </a:p>
          <a:p>
            <a:r>
              <a:rPr lang="en-US" dirty="0" smtClean="0"/>
              <a:t>How does B2B model interact w/B2C?</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213</TotalTime>
  <Words>1714</Words>
  <Application>Microsoft Office PowerPoint</Application>
  <PresentationFormat>On-screen Show (4:3)</PresentationFormat>
  <Paragraphs>158</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Metro</vt:lpstr>
      <vt:lpstr>Weekends Only, Inc Mobile App Study</vt:lpstr>
      <vt:lpstr>Background</vt:lpstr>
      <vt:lpstr>Mission &amp; Values</vt:lpstr>
      <vt:lpstr>Business Strategy</vt:lpstr>
      <vt:lpstr>Employment Model</vt:lpstr>
      <vt:lpstr>Head Office Organization</vt:lpstr>
      <vt:lpstr>IT Department</vt:lpstr>
      <vt:lpstr>Systems Architecture</vt:lpstr>
      <vt:lpstr>Your Questions: Strategy</vt:lpstr>
      <vt:lpstr>Your Questions: Buying</vt:lpstr>
      <vt:lpstr>Your Questions: E-commerce &amp; Employment</vt:lpstr>
      <vt:lpstr>Project</vt:lpstr>
      <vt:lpstr>Timing Considerations</vt:lpstr>
      <vt:lpstr>Contacts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Weekends Only, Inc Mobile App Study</dc:title>
  <dc:creator>ddumitru</dc:creator>
  <cp:lastModifiedBy>ddumitru</cp:lastModifiedBy>
  <cp:revision>34</cp:revision>
  <dcterms:created xsi:type="dcterms:W3CDTF">2013-10-01T17:06:47Z</dcterms:created>
  <dcterms:modified xsi:type="dcterms:W3CDTF">2013-10-11T18:45:05Z</dcterms:modified>
</cp:coreProperties>
</file>