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06" r:id="rId14"/>
    <p:sldId id="268" r:id="rId15"/>
    <p:sldId id="269" r:id="rId16"/>
    <p:sldId id="270" r:id="rId17"/>
    <p:sldId id="271" r:id="rId18"/>
    <p:sldId id="272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5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-220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892CC-1770-4D85-B3D6-1CCB5C56CFBA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17E86-DCBE-4409-94AC-C018581F8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05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5E686-4678-4511-931A-4713FDE25913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82278-0F8A-4729-BABB-431635506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50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82278-0F8A-4729-BABB-4316355068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84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6348-EE87-4CD4-88A5-293B54D2E555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C52C-A6C1-49CE-A3D6-E970B430E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34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8" y="10391"/>
            <a:ext cx="9240982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3962399" y="6553200"/>
            <a:ext cx="5278583" cy="3048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tx1"/>
              </a:solidFill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1"/>
                </a:solidFill>
              </a:rPr>
              <a:t>Sauter, V.L. , </a:t>
            </a:r>
            <a:r>
              <a:rPr lang="en-US" sz="1200" i="1" dirty="0" smtClean="0">
                <a:solidFill>
                  <a:schemeClr val="tx1"/>
                </a:solidFill>
              </a:rPr>
              <a:t>Decision Support Systems for Business Intelligence, </a:t>
            </a:r>
            <a:r>
              <a:rPr lang="en-US" sz="1200" dirty="0" smtClean="0">
                <a:solidFill>
                  <a:schemeClr val="tx1"/>
                </a:solidFill>
              </a:rPr>
              <a:t>John Wiley, 2010</a:t>
            </a:r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6800" y="1066800"/>
            <a:ext cx="6629400" cy="4953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52400" y="273627"/>
            <a:ext cx="5486400" cy="533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897082" y="914400"/>
            <a:ext cx="7010400" cy="533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26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F6348-EE87-4CD4-88A5-293B54D2E555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BC52C-A6C1-49CE-A3D6-E970B430E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4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419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33600" y="2209800"/>
            <a:ext cx="4648200" cy="13716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4</a:t>
            </a:r>
            <a:br>
              <a:rPr lang="en-US" dirty="0" smtClean="0"/>
            </a:br>
            <a:r>
              <a:rPr lang="en-US" sz="3900" dirty="0" smtClean="0"/>
              <a:t>MODEL COMPONENT</a:t>
            </a:r>
            <a:endParaRPr lang="en-US" sz="39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Decision Support Systems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For Business Intelligence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45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4.8:  Results of a Monte Carlo Analysis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17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4.9:  Simulation with </a:t>
            </a:r>
            <a:r>
              <a:rPr lang="en-US" dirty="0" err="1" smtClean="0"/>
              <a:t>Animaion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17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4.10:  Google Results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6705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31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4.2:  Data-Mining Goals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43200" y="1868031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Classifications </a:t>
            </a:r>
          </a:p>
          <a:p>
            <a:r>
              <a:rPr lang="en-US" sz="2800" dirty="0">
                <a:solidFill>
                  <a:schemeClr val="bg1"/>
                </a:solidFill>
              </a:rPr>
              <a:t>Clusters </a:t>
            </a:r>
          </a:p>
          <a:p>
            <a:r>
              <a:rPr lang="en-US" sz="2800" dirty="0">
                <a:solidFill>
                  <a:schemeClr val="bg1"/>
                </a:solidFill>
              </a:rPr>
              <a:t>Regressions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Sequences 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Forecasting</a:t>
            </a:r>
          </a:p>
        </p:txBody>
      </p:sp>
    </p:spTree>
    <p:extLst>
      <p:ext uri="{BB962C8B-B14F-4D97-AF65-F5344CB8AC3E}">
        <p14:creationId xmlns:p14="http://schemas.microsoft.com/office/powerpoint/2010/main" val="3282079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Figure 4.11:  Word Cloud Analysis of a Blog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787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4.12:  Word Tree of a Blog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775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4.13:  </a:t>
            </a:r>
            <a:r>
              <a:rPr lang="en-US" dirty="0" err="1" smtClean="0"/>
              <a:t>DSSAgent</a:t>
            </a:r>
            <a:r>
              <a:rPr lang="en-US" dirty="0" smtClean="0"/>
              <a:t> Screen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12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4.14:  Simple Model Selection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1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33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4.15:  Simple Manipulation of a Model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91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4.16:  Model Option Selection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47750"/>
            <a:ext cx="6781800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82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4.1:  Process of Modeling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3810000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01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4.17:  Traditional Results Format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39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4.18:  Results with Decision Support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15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4.19:  Detailed Model Support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799"/>
            <a:ext cx="678180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4.20:  Passive Warning of Model Problems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8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4.21:  Active Warning of Model Problems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56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4.22:  Integration of Models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69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5486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Figure 4.23:  Modeling Results with Some Interpretative Support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84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4.24:  Plot of Maintenance Data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031069"/>
            <a:ext cx="6781800" cy="506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8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5486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Figure 4.25:  Model Results with Better Interpretative Support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00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Figure 4.26:  Passive Prompting for Further Analysis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53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4.2:  A Model Airplane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51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097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Figure 4.27:  Active Prompting for Further Analyses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23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4.28:  Assistance for Defining Criteria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08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78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4.29:  Finer Detailed Definition of Criteria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67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5486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Figure 4.30:  Content-Dependent Assistance of Criteria Selection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4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4.31:  Support for Criteria Definition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63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4.32:  Intelligent Support in a DSS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18142"/>
            <a:ext cx="4419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25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4.33:  Brainstorming Support Tools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38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4.34:  Support for Multi Criterion Choices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18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4.35:  Specifying Criteria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22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4.36:  Results from Analysis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39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4.1:  Dimensionality of Models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1564481"/>
            <a:ext cx="287315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Representation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Time </a:t>
            </a:r>
            <a:r>
              <a:rPr lang="en-US" dirty="0">
                <a:solidFill>
                  <a:schemeClr val="bg1"/>
                </a:solidFill>
              </a:rPr>
              <a:t>Dimension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Linearity of the Relationship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Deterministic vs. Stochastic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Descriptive vs. Normative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Causality vs. Correlation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Methodology Dimension</a:t>
            </a:r>
          </a:p>
        </p:txBody>
      </p:sp>
    </p:spTree>
    <p:extLst>
      <p:ext uri="{BB962C8B-B14F-4D97-AF65-F5344CB8AC3E}">
        <p14:creationId xmlns:p14="http://schemas.microsoft.com/office/powerpoint/2010/main" val="126482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5486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Figure 4.37:  Consumer Reports Data could be Accessed from a DSS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28700"/>
            <a:ext cx="6781800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86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4.38:  Edmund’s Car Review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57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5486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Figure 4.39:  Queries Designed to Help User Better Understand Choices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48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4.40:  Decision Support Results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07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89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Figure 4.41:  Historical Information to Facilitate Support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98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Figure 4.42:  Support for Users Exploring Assumptions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36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5486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Figure 4.3:  Screenshot from Scottrade’s Advanced 	    Trading System Software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/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990600"/>
            <a:ext cx="6781799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80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Figure 4.4:  Looking at Intervals of Time for Patterns</a:t>
            </a:r>
            <a:endParaRPr lang="en-US" sz="180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/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43" y="1600200"/>
            <a:ext cx="67437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01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4.5:  Nonlinear Relationships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6705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7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Figure 4.6:  Nonlinear Higher Dimension Relationship</a:t>
            </a:r>
            <a:endParaRPr lang="en-US" sz="18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81799" cy="506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34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4.7:  Nonlinearity with Randomness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43" y="990600"/>
            <a:ext cx="6738257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33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2">
      <a:dk1>
        <a:srgbClr val="6699FF"/>
      </a:dk1>
      <a:lt1>
        <a:sysClr val="window" lastClr="FFFFFF"/>
      </a:lt1>
      <a:dk2>
        <a:srgbClr val="6699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356</Words>
  <Application>Microsoft Office PowerPoint</Application>
  <PresentationFormat>On-screen Show (4:3)</PresentationFormat>
  <Paragraphs>66</Paragraphs>
  <Slides>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Chapter 4 MODEL COMPONENT</vt:lpstr>
      <vt:lpstr>Figure 4.1:  Process of Modeling</vt:lpstr>
      <vt:lpstr>Figure 4.2:  A Model Airplane</vt:lpstr>
      <vt:lpstr>Table 4.1:  Dimensionality of Models</vt:lpstr>
      <vt:lpstr>Figure 4.3:  Screenshot from Scottrade’s Advanced      Trading System Software</vt:lpstr>
      <vt:lpstr>Figure 4.4:  Looking at Intervals of Time for Patterns</vt:lpstr>
      <vt:lpstr>Figure 4.5:  Nonlinear Relationships</vt:lpstr>
      <vt:lpstr>Figure 4.6:  Nonlinear Higher Dimension Relationship</vt:lpstr>
      <vt:lpstr>Figure 4.7:  Nonlinearity with Randomness</vt:lpstr>
      <vt:lpstr>Figure 4.8:  Results of a Monte Carlo Analysis</vt:lpstr>
      <vt:lpstr>Figure 4.9:  Simulation with Animaion</vt:lpstr>
      <vt:lpstr>Figure 4.10:  Google Results</vt:lpstr>
      <vt:lpstr>Table 4.2:  Data-Mining Goals</vt:lpstr>
      <vt:lpstr>Figure 4.11:  Word Cloud Analysis of a Blog</vt:lpstr>
      <vt:lpstr>Figure 4.12:  Word Tree of a Blog</vt:lpstr>
      <vt:lpstr>Figure 4.13:  DSSAgent Screen</vt:lpstr>
      <vt:lpstr>Figure 4.14:  Simple Model Selection</vt:lpstr>
      <vt:lpstr>Figure 4.15:  Simple Manipulation of a Model</vt:lpstr>
      <vt:lpstr>Figure 4.16:  Model Option Selection</vt:lpstr>
      <vt:lpstr>Figure 4.17:  Traditional Results Format</vt:lpstr>
      <vt:lpstr>Figure 4.18:  Results with Decision Support</vt:lpstr>
      <vt:lpstr>Figure 4.19:  Detailed Model Support</vt:lpstr>
      <vt:lpstr>Figure 4.20:  Passive Warning of Model Problems</vt:lpstr>
      <vt:lpstr>Figure 4.21:  Active Warning of Model Problems</vt:lpstr>
      <vt:lpstr>Figure 4.22:  Integration of Models</vt:lpstr>
      <vt:lpstr>Figure 4.23:  Modeling Results with Some Interpretative Support</vt:lpstr>
      <vt:lpstr>Figure 4.24:  Plot of Maintenance Data</vt:lpstr>
      <vt:lpstr>Figure 4.25:  Model Results with Better Interpretative Support</vt:lpstr>
      <vt:lpstr>Figure 4.26:  Passive Prompting for Further Analysis</vt:lpstr>
      <vt:lpstr>Figure 4.27:  Active Prompting for Further Analyses</vt:lpstr>
      <vt:lpstr>Figure 4.28:  Assistance for Defining Criteria</vt:lpstr>
      <vt:lpstr>Figure 4.29:  Finer Detailed Definition of Criteria</vt:lpstr>
      <vt:lpstr>Figure 4.30:  Content-Dependent Assistance of Criteria Selection</vt:lpstr>
      <vt:lpstr>Figure 4.31:  Support for Criteria Definition</vt:lpstr>
      <vt:lpstr>Figure 4.32:  Intelligent Support in a DSS</vt:lpstr>
      <vt:lpstr>Figure 4.33:  Brainstorming Support Tools</vt:lpstr>
      <vt:lpstr>Figure 4.34:  Support for Multi Criterion Choices</vt:lpstr>
      <vt:lpstr>Figure 4.35:  Specifying Criteria</vt:lpstr>
      <vt:lpstr>Figure 4.36:  Results from Analysis</vt:lpstr>
      <vt:lpstr>Figure 4.37:  Consumer Reports Data could be Accessed from a DSS</vt:lpstr>
      <vt:lpstr>Figure 4.38:  Edmund’s Car Review</vt:lpstr>
      <vt:lpstr>Figure 4.39:  Queries Designed to Help User Better Understand Choices</vt:lpstr>
      <vt:lpstr>Figure 4.40:  Decision Support Results</vt:lpstr>
      <vt:lpstr>Figure 4.41:  Historical Information to Facilitate Support</vt:lpstr>
      <vt:lpstr>Figure 4.42:  Support for Users Exploring Assumptions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Sauter, Vicki L.</dc:creator>
  <cp:lastModifiedBy>Sauter, Vicki L.</cp:lastModifiedBy>
  <cp:revision>30</cp:revision>
  <dcterms:created xsi:type="dcterms:W3CDTF">2012-06-25T18:36:54Z</dcterms:created>
  <dcterms:modified xsi:type="dcterms:W3CDTF">2012-08-01T17:11:54Z</dcterms:modified>
</cp:coreProperties>
</file>